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07" d="100"/>
          <a:sy n="107" d="100"/>
        </p:scale>
        <p:origin x="-1428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261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6518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6842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777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286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936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856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298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21634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607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33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BC262-40C1-4087-B4A7-A9CDF7134DA9}" type="datetimeFigureOut">
              <a:rPr lang="de-CH" smtClean="0"/>
              <a:t>28.04.2012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0E08C-D5A4-4656-BF14-0C1B9ABD43C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3947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http://www.zeitungsbinder.ch/images/0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488" y="332656"/>
            <a:ext cx="2715561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 5" descr="http://www.zeitungsbinder.ch/images/0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40832" y="332656"/>
            <a:ext cx="26026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d 6" descr="http://www.zeitungsbinder.ch/images/0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22246" y="332656"/>
            <a:ext cx="2528863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Bild 7" descr="http://www.zeitungsbinder.ch/images/07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4488" y="2518477"/>
            <a:ext cx="2777806" cy="206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Bild 8" descr="http://www.zeitungsbinder.ch/images/08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40832" y="2518478"/>
            <a:ext cx="2710860" cy="206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Bild 9" descr="http://www.zeitungsbinder.ch/images/09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21468" y="2412666"/>
            <a:ext cx="2529641" cy="21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Bild 10" descr="http://www.zeitungsbinder.ch/images/10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5290" y="5013176"/>
            <a:ext cx="2633494" cy="150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Bild 11" descr="http://www.zeitungsbinder.ch/images/11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40832" y="4869160"/>
            <a:ext cx="2710860" cy="1651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Bild 12" descr="http://www.zeitungsbinder.ch/images/12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776582" y="4869160"/>
            <a:ext cx="2574528" cy="1651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56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A4-Papier (210x297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Gerry Brönnimann</dc:creator>
  <cp:lastModifiedBy>Gerry Brönnimann</cp:lastModifiedBy>
  <cp:revision>2</cp:revision>
  <cp:lastPrinted>2012-04-28T13:10:14Z</cp:lastPrinted>
  <dcterms:created xsi:type="dcterms:W3CDTF">2012-04-28T13:07:19Z</dcterms:created>
  <dcterms:modified xsi:type="dcterms:W3CDTF">2012-04-28T13:38:39Z</dcterms:modified>
</cp:coreProperties>
</file>