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vbaProject.bin" ContentType="application/vnd.ms-office.vbaPro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6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-664" y="-1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interSettings" Target="printerSettings/printerSettings1.bin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8" Type="http://schemas.microsoft.com/office/2006/relationships/vbaProject" Target="vbaProject.bin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DA5C3-8F1B-4B60-A65E-0B5127DD2643}" type="datetimeFigureOut">
              <a:rPr lang="en-US" smtClean="0"/>
              <a:t>10/10/11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987195-22E3-499F-A620-4BD1E086D3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98434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DA5C3-8F1B-4B60-A65E-0B5127DD2643}" type="datetimeFigureOut">
              <a:rPr lang="en-US" smtClean="0"/>
              <a:t>10/10/11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987195-22E3-499F-A620-4BD1E086D3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41311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DA5C3-8F1B-4B60-A65E-0B5127DD2643}" type="datetimeFigureOut">
              <a:rPr lang="en-US" smtClean="0"/>
              <a:t>10/10/11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987195-22E3-499F-A620-4BD1E086D3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46188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DA5C3-8F1B-4B60-A65E-0B5127DD2643}" type="datetimeFigureOut">
              <a:rPr lang="en-US" smtClean="0"/>
              <a:t>10/10/11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987195-22E3-499F-A620-4BD1E086D3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46604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DA5C3-8F1B-4B60-A65E-0B5127DD2643}" type="datetimeFigureOut">
              <a:rPr lang="en-US" smtClean="0"/>
              <a:t>10/10/11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987195-22E3-499F-A620-4BD1E086D3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48577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DA5C3-8F1B-4B60-A65E-0B5127DD2643}" type="datetimeFigureOut">
              <a:rPr lang="en-US" smtClean="0"/>
              <a:t>10/10/11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987195-22E3-499F-A620-4BD1E086D3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74506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DA5C3-8F1B-4B60-A65E-0B5127DD2643}" type="datetimeFigureOut">
              <a:rPr lang="en-US" smtClean="0"/>
              <a:t>10/10/11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987195-22E3-499F-A620-4BD1E086D3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75147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DA5C3-8F1B-4B60-A65E-0B5127DD2643}" type="datetimeFigureOut">
              <a:rPr lang="en-US" smtClean="0"/>
              <a:t>10/10/11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987195-22E3-499F-A620-4BD1E086D3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08610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DA5C3-8F1B-4B60-A65E-0B5127DD2643}" type="datetimeFigureOut">
              <a:rPr lang="en-US" smtClean="0"/>
              <a:t>10/10/11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987195-22E3-499F-A620-4BD1E086D3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89307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DA5C3-8F1B-4B60-A65E-0B5127DD2643}" type="datetimeFigureOut">
              <a:rPr lang="en-US" smtClean="0"/>
              <a:t>10/10/11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987195-22E3-499F-A620-4BD1E086D3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4123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DA5C3-8F1B-4B60-A65E-0B5127DD2643}" type="datetimeFigureOut">
              <a:rPr lang="en-US" smtClean="0"/>
              <a:t>10/10/11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987195-22E3-499F-A620-4BD1E086D3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46597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1DA5C3-8F1B-4B60-A65E-0B5127DD2643}" type="datetimeFigureOut">
              <a:rPr lang="en-US" smtClean="0"/>
              <a:t>10/10/11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987195-22E3-499F-A620-4BD1E086D3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2116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US" sz="4800" dirty="0" smtClean="0">
                <a:latin typeface="Franklin Gothic Demi" pitchFamily="34" charset="0"/>
              </a:rPr>
              <a:t>Your Name With Praise</a:t>
            </a:r>
            <a:endParaRPr lang="en-US" sz="4800" dirty="0">
              <a:latin typeface="Franklin Gothic Demi" pitchFamily="34" charset="0"/>
            </a:endParaRPr>
          </a:p>
        </p:txBody>
      </p:sp>
      <p:sp>
        <p:nvSpPr>
          <p:cNvPr id="4" name="Action Button: Custom 3">
            <a:hlinkClick r:id="" action="ppaction://macro?name=YourNameWithPraise" highlightClick="1"/>
          </p:cNvPr>
          <p:cNvSpPr/>
          <p:nvPr/>
        </p:nvSpPr>
        <p:spPr>
          <a:xfrm>
            <a:off x="2857500" y="3709555"/>
            <a:ext cx="3429000" cy="1752600"/>
          </a:xfrm>
          <a:prstGeom prst="actionButtonBlank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000" dirty="0" smtClean="0">
                <a:latin typeface="Franklin Gothic Demi" pitchFamily="34" charset="0"/>
              </a:rPr>
              <a:t>What Is Your Name?</a:t>
            </a:r>
            <a:endParaRPr lang="en-US" sz="4000" dirty="0">
              <a:latin typeface="Franklin Gothic Dem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45223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a:spPr>
      <a:bodyPr rtlCol="0" anchor="ctr"/>
      <a:lstStyle>
        <a:defPPr algn="ctr">
          <a:defRPr sz="4000" dirty="0" smtClean="0">
            <a:latin typeface="Franklin Gothic Demi" pitchFamily="34" charset="0"/>
          </a:defRPr>
        </a:defPPr>
      </a:lstStyle>
      <a:style>
        <a:lnRef idx="1">
          <a:schemeClr val="dk1"/>
        </a:lnRef>
        <a:fillRef idx="2">
          <a:schemeClr val="dk1"/>
        </a:fillRef>
        <a:effectRef idx="1">
          <a:schemeClr val="dk1"/>
        </a:effectRef>
        <a:fontRef idx="minor">
          <a:schemeClr val="dk1"/>
        </a:fontRef>
      </a:style>
    </a:sp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118</TotalTime>
  <Words>9</Words>
  <Application>Microsoft Macintosh PowerPoint</Application>
  <PresentationFormat>On-screen Show (4:3)</PresentationFormat>
  <Paragraphs>2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Your Name With Praise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the Sample Test</dc:title>
  <dc:creator>David Marcovitz</dc:creator>
  <cp:lastModifiedBy>David Marcovitz</cp:lastModifiedBy>
  <cp:revision>12</cp:revision>
  <dcterms:created xsi:type="dcterms:W3CDTF">2011-06-21T20:24:50Z</dcterms:created>
  <dcterms:modified xsi:type="dcterms:W3CDTF">2011-10-10T20:17:31Z</dcterms:modified>
</cp:coreProperties>
</file>