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835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2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5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5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6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22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8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9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1B635-5879-4C60-AB47-6AFBE3EEF88A}" type="datetimeFigureOut">
              <a:rPr lang="en-US" smtClean="0"/>
              <a:t>5/18/2014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798F9-6F9D-41C7-98F7-E4412E43F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0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082" y="537882"/>
            <a:ext cx="10363200" cy="5889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27459" y="726141"/>
            <a:ext cx="180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Business </a:t>
            </a:r>
            <a:r>
              <a:rPr lang="de-CH" dirty="0" err="1" smtClean="0"/>
              <a:t>Entities</a:t>
            </a:r>
            <a:r>
              <a:rPr lang="de-CH" dirty="0" smtClean="0"/>
              <a:t>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53718" y="1488141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Products</a:t>
            </a:r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 rot="10800000">
            <a:off x="10709621" y="1569713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35438" y="1861343"/>
            <a:ext cx="235390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err="1" smtClean="0"/>
              <a:t>Condoms</a:t>
            </a:r>
            <a:endParaRPr lang="de-CH" dirty="0" smtClean="0"/>
          </a:p>
          <a:p>
            <a:r>
              <a:rPr lang="de-CH" dirty="0" smtClean="0"/>
              <a:t>Flyer</a:t>
            </a:r>
          </a:p>
          <a:p>
            <a:r>
              <a:rPr lang="de-CH" dirty="0" smtClean="0"/>
              <a:t>Poster</a:t>
            </a:r>
          </a:p>
          <a:p>
            <a:r>
              <a:rPr lang="de-CH" dirty="0" smtClean="0"/>
              <a:t>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453718" y="3134922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err="1" smtClean="0"/>
              <a:t>Sections</a:t>
            </a:r>
            <a:endParaRPr lang="en-US" dirty="0"/>
          </a:p>
        </p:txBody>
      </p:sp>
      <p:sp>
        <p:nvSpPr>
          <p:cNvPr id="10" name="Isosceles Triangle 9"/>
          <p:cNvSpPr/>
          <p:nvPr/>
        </p:nvSpPr>
        <p:spPr>
          <a:xfrm rot="10800000">
            <a:off x="10709621" y="3216494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53718" y="3583600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Actions</a:t>
            </a:r>
            <a:endParaRPr lang="en-US" dirty="0"/>
          </a:p>
        </p:txBody>
      </p:sp>
      <p:sp>
        <p:nvSpPr>
          <p:cNvPr id="12" name="Isosceles Triangle 11"/>
          <p:cNvSpPr/>
          <p:nvPr/>
        </p:nvSpPr>
        <p:spPr>
          <a:xfrm rot="10800000">
            <a:off x="10709621" y="3665172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453718" y="4032278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Test </a:t>
            </a:r>
            <a:r>
              <a:rPr lang="de-CH" dirty="0" err="1" smtClean="0"/>
              <a:t>result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 rot="10800000">
            <a:off x="10709621" y="4113850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279945"/>
              </p:ext>
            </p:extLst>
          </p:nvPr>
        </p:nvGraphicFramePr>
        <p:xfrm>
          <a:off x="1341070" y="1488141"/>
          <a:ext cx="6159412" cy="1567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916"/>
                <a:gridCol w="879916"/>
                <a:gridCol w="879916"/>
                <a:gridCol w="879916"/>
                <a:gridCol w="879916"/>
                <a:gridCol w="879916"/>
                <a:gridCol w="879916"/>
              </a:tblGrid>
              <a:tr h="522478">
                <a:tc rowSpan="3">
                  <a:txBody>
                    <a:bodyPr/>
                    <a:lstStyle/>
                    <a:p>
                      <a:r>
                        <a:rPr lang="de-CH" sz="1400" dirty="0" smtClean="0"/>
                        <a:t>Date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de-CH" sz="1400" dirty="0" err="1" smtClean="0"/>
                        <a:t>Province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de-CH" sz="1400" dirty="0" err="1" smtClean="0"/>
                        <a:t>Routiers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7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CH" sz="1400" dirty="0" smtClean="0"/>
                        <a:t>&lt;25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CH" sz="1400" dirty="0" smtClean="0"/>
                        <a:t>&gt;=25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CH" sz="1400" dirty="0" err="1" smtClean="0"/>
                        <a:t>Condoms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7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F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F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CH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359011" y="3480505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Template </a:t>
            </a:r>
            <a:r>
              <a:rPr lang="de-CH" dirty="0" err="1" smtClean="0"/>
              <a:t>actions</a:t>
            </a:r>
            <a:endParaRPr lang="en-US" dirty="0"/>
          </a:p>
        </p:txBody>
      </p:sp>
      <p:sp>
        <p:nvSpPr>
          <p:cNvPr id="20" name="Isosceles Triangle 19"/>
          <p:cNvSpPr/>
          <p:nvPr/>
        </p:nvSpPr>
        <p:spPr>
          <a:xfrm rot="10800000">
            <a:off x="3614914" y="3562077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640731" y="3853469"/>
            <a:ext cx="2353903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err="1" smtClean="0"/>
              <a:t>Merge</a:t>
            </a:r>
            <a:r>
              <a:rPr lang="de-CH" dirty="0" smtClean="0"/>
              <a:t> </a:t>
            </a:r>
            <a:r>
              <a:rPr lang="de-CH" dirty="0" err="1" smtClean="0"/>
              <a:t>cells</a:t>
            </a:r>
            <a:r>
              <a:rPr lang="de-CH" dirty="0" smtClean="0"/>
              <a:t>…</a:t>
            </a:r>
          </a:p>
          <a:p>
            <a:r>
              <a:rPr lang="de-CH" dirty="0" smtClean="0"/>
              <a:t>Split </a:t>
            </a:r>
            <a:r>
              <a:rPr lang="de-CH" dirty="0" err="1" smtClean="0"/>
              <a:t>cells</a:t>
            </a:r>
            <a:r>
              <a:rPr lang="de-CH" dirty="0" smtClean="0"/>
              <a:t>…</a:t>
            </a:r>
            <a:endParaRPr lang="en-US" dirty="0" smtClean="0"/>
          </a:p>
          <a:p>
            <a:r>
              <a:rPr lang="de-CH" dirty="0" smtClean="0"/>
              <a:t>Add </a:t>
            </a:r>
            <a:r>
              <a:rPr lang="de-CH" dirty="0" err="1" smtClean="0"/>
              <a:t>row</a:t>
            </a:r>
            <a:r>
              <a:rPr lang="de-CH" dirty="0" smtClean="0"/>
              <a:t>…</a:t>
            </a:r>
          </a:p>
          <a:p>
            <a:r>
              <a:rPr lang="de-CH" dirty="0" smtClean="0"/>
              <a:t>Add </a:t>
            </a:r>
            <a:r>
              <a:rPr lang="de-CH" dirty="0" err="1" smtClean="0"/>
              <a:t>column</a:t>
            </a:r>
            <a:r>
              <a:rPr lang="de-CH" dirty="0" smtClean="0"/>
              <a:t>…</a:t>
            </a:r>
          </a:p>
          <a:p>
            <a:r>
              <a:rPr lang="de-CH" dirty="0" smtClean="0"/>
              <a:t>Move…</a:t>
            </a:r>
          </a:p>
          <a:p>
            <a:r>
              <a:rPr lang="de-CH" dirty="0" smtClean="0"/>
              <a:t>Properties…</a:t>
            </a:r>
          </a:p>
          <a:p>
            <a:r>
              <a:rPr lang="de-CH" dirty="0" smtClean="0"/>
              <a:t>Delete…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40283" y="3480505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Input type </a:t>
            </a:r>
            <a:r>
              <a:rPr lang="de-CH" dirty="0" err="1" smtClean="0"/>
              <a:t>actions</a:t>
            </a:r>
            <a:endParaRPr lang="en-US" dirty="0"/>
          </a:p>
        </p:txBody>
      </p:sp>
      <p:sp>
        <p:nvSpPr>
          <p:cNvPr id="23" name="Isosceles Triangle 22"/>
          <p:cNvSpPr/>
          <p:nvPr/>
        </p:nvSpPr>
        <p:spPr>
          <a:xfrm rot="10800000">
            <a:off x="6896186" y="3562077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922003" y="3853469"/>
            <a:ext cx="2353903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Set Type…</a:t>
            </a:r>
          </a:p>
          <a:p>
            <a:r>
              <a:rPr lang="de-CH" dirty="0" smtClean="0"/>
              <a:t>Set Validation…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1232361" y="914442"/>
            <a:ext cx="2110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Template: PPR_2014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041764" y="570012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smtClean="0"/>
              <a:t>Save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652669" y="570012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err="1" smtClean="0"/>
              <a:t>Cancel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263574" y="569968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smtClean="0"/>
              <a:t>Help…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07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082" y="537882"/>
            <a:ext cx="10363200" cy="5889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65978" y="1037953"/>
            <a:ext cx="1123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Validation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53718" y="1488141"/>
            <a:ext cx="263562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Status</a:t>
            </a:r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 rot="10800000">
            <a:off x="10709621" y="1569713"/>
            <a:ext cx="242047" cy="206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35438" y="1861343"/>
            <a:ext cx="2353903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err="1" smtClean="0"/>
              <a:t>Rejected</a:t>
            </a:r>
            <a:endParaRPr lang="de-CH" dirty="0" smtClean="0"/>
          </a:p>
          <a:p>
            <a:r>
              <a:rPr lang="de-CH" dirty="0" err="1" smtClean="0"/>
              <a:t>Approved</a:t>
            </a:r>
            <a:endParaRPr lang="de-CH" dirty="0" smtClean="0"/>
          </a:p>
          <a:p>
            <a:r>
              <a:rPr lang="de-CH" dirty="0" smtClean="0"/>
              <a:t>New</a:t>
            </a:r>
          </a:p>
          <a:p>
            <a:r>
              <a:rPr lang="de-CH" dirty="0" smtClean="0"/>
              <a:t>…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53718" y="3583600"/>
            <a:ext cx="2635623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CH" dirty="0" smtClean="0"/>
              <a:t>Comments…</a:t>
            </a:r>
          </a:p>
          <a:p>
            <a:endParaRPr lang="de-CH" dirty="0"/>
          </a:p>
          <a:p>
            <a:endParaRPr lang="de-CH" dirty="0" smtClean="0"/>
          </a:p>
          <a:p>
            <a:endParaRPr lang="de-CH" dirty="0"/>
          </a:p>
          <a:p>
            <a:endParaRPr lang="de-CH" dirty="0" smtClean="0"/>
          </a:p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1341070" y="1488141"/>
          <a:ext cx="6159412" cy="15674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9916"/>
                <a:gridCol w="879916"/>
                <a:gridCol w="879916"/>
                <a:gridCol w="879916"/>
                <a:gridCol w="879916"/>
                <a:gridCol w="879916"/>
                <a:gridCol w="879916"/>
              </a:tblGrid>
              <a:tr h="522478">
                <a:tc rowSpan="3">
                  <a:txBody>
                    <a:bodyPr/>
                    <a:lstStyle/>
                    <a:p>
                      <a:r>
                        <a:rPr lang="de-CH" sz="1400" dirty="0" smtClean="0"/>
                        <a:t>Date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de-CH" sz="1400" dirty="0" err="1" smtClean="0"/>
                        <a:t>Province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de-CH" sz="1400" dirty="0" err="1" smtClean="0"/>
                        <a:t>Routiers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7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CH" sz="1400" dirty="0" smtClean="0"/>
                        <a:t>&lt;25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de-CH" sz="1400" dirty="0" smtClean="0"/>
                        <a:t>&gt;=25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de-CH" sz="1400" dirty="0" err="1" smtClean="0"/>
                        <a:t>Condoms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478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F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M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400" dirty="0" smtClean="0"/>
                        <a:t>F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de-CH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232361" y="914442"/>
            <a:ext cx="375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Data Collection: PPR_2014_Jan_Rabat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9041764" y="570012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smtClean="0"/>
              <a:t>Save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652669" y="570012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err="1" smtClean="0"/>
              <a:t>Cancel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263574" y="5699688"/>
            <a:ext cx="204757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dirty="0" smtClean="0"/>
              <a:t>Help…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24586"/>
              </p:ext>
            </p:extLst>
          </p:nvPr>
        </p:nvGraphicFramePr>
        <p:xfrm>
          <a:off x="1331608" y="3061672"/>
          <a:ext cx="6178144" cy="1112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2592"/>
                <a:gridCol w="882592"/>
                <a:gridCol w="882592"/>
                <a:gridCol w="882592"/>
                <a:gridCol w="882592"/>
                <a:gridCol w="882592"/>
                <a:gridCol w="882592"/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15.01.2014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Rabat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70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59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80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69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123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22.01.2014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Rabat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60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49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90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89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117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29.01.2014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Rabat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80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69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70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69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1200" dirty="0" smtClean="0"/>
                        <a:t>131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01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457200"/>
            <a:ext cx="8686800" cy="5867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:\Users\IBM_ADMIN\Desktop\CSC-Morocco\siteon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1" y="571500"/>
            <a:ext cx="2111675" cy="17907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0058400" y="457200"/>
            <a:ext cx="3810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/>
              <a:t>X</a:t>
            </a:r>
            <a:endParaRPr lang="en-US" b="1" dirty="0"/>
          </a:p>
        </p:txBody>
      </p:sp>
      <p:pic>
        <p:nvPicPr>
          <p:cNvPr id="5" name="Picture 3" descr="C:\Users\IBM_ADMIN\Desktop\CSC-Morocco\siteoff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3589" y="5619750"/>
            <a:ext cx="8124825" cy="70485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5181600" y="4953000"/>
            <a:ext cx="16764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Display/Change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86600" y="4953000"/>
            <a:ext cx="16764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SAVE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545068"/>
            <a:ext cx="24384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Maintain Products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2057400" y="1371600"/>
          <a:ext cx="5715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Product Name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Product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Description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Condom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Condoms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Liquid gel for prevention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Brochure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Small information book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Book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Cassette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Cassettes or CD/DVD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Rectangle 22"/>
          <p:cNvSpPr/>
          <p:nvPr/>
        </p:nvSpPr>
        <p:spPr>
          <a:xfrm>
            <a:off x="3200400" y="4953000"/>
            <a:ext cx="1676400" cy="609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138</Words>
  <Application>Microsoft Office PowerPoint</Application>
  <PresentationFormat>Widescreen</PresentationFormat>
  <Paragraphs>98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IBM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Broennimann</dc:creator>
  <cp:lastModifiedBy>Gerry Broennimann</cp:lastModifiedBy>
  <cp:revision>9</cp:revision>
  <dcterms:created xsi:type="dcterms:W3CDTF">2014-05-18T18:43:09Z</dcterms:created>
  <dcterms:modified xsi:type="dcterms:W3CDTF">2014-05-19T10:20:09Z</dcterms:modified>
</cp:coreProperties>
</file>