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4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9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5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9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64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8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69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6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4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1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A123D-9345-4C21-A796-FD8CF83452FF}" type="datetimeFigureOut">
              <a:rPr lang="en-US" smtClean="0"/>
              <a:t>5/20/2014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60240-5052-48E6-9C79-74634394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6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ALCS </a:t>
            </a:r>
            <a:r>
              <a:rPr lang="de-CH" dirty="0" err="1" smtClean="0"/>
              <a:t>Program</a:t>
            </a:r>
            <a:r>
              <a:rPr lang="de-CH" dirty="0" smtClean="0"/>
              <a:t> Data Collection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13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30096" y="116540"/>
            <a:ext cx="1551799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234453"/>
              </p:ext>
            </p:extLst>
          </p:nvPr>
        </p:nvGraphicFramePr>
        <p:xfrm>
          <a:off x="4341092" y="116541"/>
          <a:ext cx="3335966" cy="6720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Visio" r:id="rId3" imgW="3199887" imgH="6435504" progId="Visio.Drawing.11">
                  <p:embed/>
                </p:oleObj>
              </mc:Choice>
              <mc:Fallback>
                <p:oleObj name="Visio" r:id="rId3" imgW="3199887" imgH="643550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092" y="116541"/>
                        <a:ext cx="3335966" cy="67204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9114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ataCollection_Excel-D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04" y="273704"/>
            <a:ext cx="11984086" cy="6153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3166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1332473" y="566829"/>
            <a:ext cx="8686800" cy="7016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 smtClean="0"/>
              <a:t>Today - Future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235" y="1778686"/>
            <a:ext cx="2981417" cy="15076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00000">
            <a:off x="2491819" y="2074159"/>
            <a:ext cx="3644144" cy="84180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0235" y="4830916"/>
            <a:ext cx="3409627" cy="1282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700000">
            <a:off x="1320715" y="3477736"/>
            <a:ext cx="3307001" cy="1056017"/>
          </a:xfrm>
          <a:prstGeom prst="rect">
            <a:avLst/>
          </a:prstGeom>
        </p:spPr>
      </p:pic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578" y="2983722"/>
            <a:ext cx="3999066" cy="3043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ight Arrow 16"/>
          <p:cNvSpPr/>
          <p:nvPr/>
        </p:nvSpPr>
        <p:spPr bwMode="gray">
          <a:xfrm>
            <a:off x="5108717" y="3402589"/>
            <a:ext cx="2026536" cy="921445"/>
          </a:xfrm>
          <a:prstGeom prst="rightArrow">
            <a:avLst/>
          </a:prstGeom>
          <a:solidFill>
            <a:srgbClr val="7889FB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rtlCol="0" anchor="ctr"/>
          <a:lstStyle/>
          <a:p>
            <a:pPr marL="225425" indent="-225425" algn="ctr">
              <a:buClr>
                <a:srgbClr val="7889FB"/>
              </a:buClr>
              <a:buFont typeface="Wingdings" pitchFamily="2" charset="2"/>
              <a:buChar char="§"/>
            </a:pPr>
            <a:endParaRPr lang="en-US" sz="1300" dirty="0" smtClean="0"/>
          </a:p>
        </p:txBody>
      </p:sp>
    </p:spTree>
    <p:extLst>
      <p:ext uri="{BB962C8B-B14F-4D97-AF65-F5344CB8AC3E}">
        <p14:creationId xmlns:p14="http://schemas.microsoft.com/office/powerpoint/2010/main" val="136114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54644" y="-295836"/>
            <a:ext cx="1349325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8945"/>
              </p:ext>
            </p:extLst>
          </p:nvPr>
        </p:nvGraphicFramePr>
        <p:xfrm>
          <a:off x="4454644" y="-295835"/>
          <a:ext cx="4292192" cy="665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Visio" r:id="rId3" imgW="5739569" imgH="8889912" progId="Visio.Drawing.11">
                  <p:embed/>
                </p:oleObj>
              </mc:Choice>
              <mc:Fallback>
                <p:oleObj name="Visio" r:id="rId3" imgW="5739569" imgH="8889912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644" y="-295835"/>
                        <a:ext cx="4292192" cy="6653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8246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86" y="1950104"/>
            <a:ext cx="11349829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961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15" y="1817220"/>
            <a:ext cx="11699213" cy="265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7344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Required functionalities for program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Create</a:t>
            </a:r>
            <a:r>
              <a:rPr lang="en-US" dirty="0"/>
              <a:t>, </a:t>
            </a:r>
            <a:r>
              <a:rPr lang="en-US" dirty="0" err="1"/>
              <a:t>modifiy</a:t>
            </a:r>
            <a:r>
              <a:rPr lang="en-US" dirty="0"/>
              <a:t>, delete data collection activities</a:t>
            </a:r>
          </a:p>
          <a:p>
            <a:pPr lvl="0"/>
            <a:r>
              <a:rPr lang="en-US" dirty="0"/>
              <a:t>Create, modify, delete data collection templates</a:t>
            </a:r>
          </a:p>
          <a:p>
            <a:pPr lvl="0"/>
            <a:r>
              <a:rPr lang="en-US" dirty="0"/>
              <a:t>Enter data into a data collection [</a:t>
            </a:r>
            <a:r>
              <a:rPr lang="en-US" dirty="0" err="1"/>
              <a:t>Data_Collection</a:t>
            </a:r>
            <a:r>
              <a:rPr lang="en-US" dirty="0"/>
              <a:t>] (task performed on branch leader level, using the input from the field workers)</a:t>
            </a:r>
          </a:p>
          <a:p>
            <a:pPr lvl="0"/>
            <a:r>
              <a:rPr lang="en-US" dirty="0"/>
              <a:t>Change the status of a data collection (submitted, validated, rejected, … ), based on the role / privileges of the user</a:t>
            </a:r>
          </a:p>
          <a:p>
            <a:pPr lvl="0"/>
            <a:r>
              <a:rPr lang="en-US" dirty="0"/>
              <a:t>Create, </a:t>
            </a:r>
            <a:r>
              <a:rPr lang="en-US" dirty="0" err="1"/>
              <a:t>modifiy</a:t>
            </a:r>
            <a:r>
              <a:rPr lang="en-US" dirty="0"/>
              <a:t>, delete report structures (which business data and timeframes are relevant for which project?)*</a:t>
            </a:r>
          </a:p>
          <a:p>
            <a:pPr lvl="0"/>
            <a:r>
              <a:rPr lang="en-US" dirty="0"/>
              <a:t>Execute reports*</a:t>
            </a:r>
          </a:p>
          <a:p>
            <a:r>
              <a:rPr lang="en-US" i="1" dirty="0"/>
              <a:t>* Reporting is not part of this document, a separate reporting solution (existing external software) could be considered.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411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99" y="212537"/>
            <a:ext cx="9762402" cy="6582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835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48780" y="202384"/>
            <a:ext cx="2017565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80" y="202384"/>
            <a:ext cx="9628094" cy="6483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45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370802" y="0"/>
            <a:ext cx="2018904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054" y="242627"/>
            <a:ext cx="9671287" cy="6514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114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123</Words>
  <Application>Microsoft Office PowerPoint</Application>
  <PresentationFormat>Widescreen</PresentationFormat>
  <Paragraphs>10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Microsoft Office Visio Drawing</vt:lpstr>
      <vt:lpstr>ALCS Program Data Collection</vt:lpstr>
      <vt:lpstr>PowerPoint Presentation</vt:lpstr>
      <vt:lpstr>PowerPoint Presentation</vt:lpstr>
      <vt:lpstr>PowerPoint Presentation</vt:lpstr>
      <vt:lpstr>PowerPoint Presentation</vt:lpstr>
      <vt:lpstr>Required functionalities for program data collection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IBM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Data Collection</dc:title>
  <dc:creator>Gerry Broennimann</dc:creator>
  <cp:lastModifiedBy>Gerry Broennimann</cp:lastModifiedBy>
  <cp:revision>8</cp:revision>
  <dcterms:created xsi:type="dcterms:W3CDTF">2014-05-20T13:56:49Z</dcterms:created>
  <dcterms:modified xsi:type="dcterms:W3CDTF">2014-05-20T15:05:02Z</dcterms:modified>
</cp:coreProperties>
</file>