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8" r:id="rId7"/>
    <p:sldId id="259" r:id="rId8"/>
    <p:sldId id="260" r:id="rId9"/>
    <p:sldId id="276" r:id="rId10"/>
    <p:sldId id="270" r:id="rId11"/>
    <p:sldId id="271" r:id="rId12"/>
    <p:sldId id="274" r:id="rId13"/>
    <p:sldId id="272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5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8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123D-9345-4C21-A796-FD8CF83452FF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0240-5052-48E6-9C79-746343948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ALCS </a:t>
            </a:r>
            <a:r>
              <a:rPr lang="de-CH" dirty="0" err="1" smtClean="0"/>
              <a:t>Program</a:t>
            </a:r>
            <a:r>
              <a:rPr lang="de-CH" dirty="0" smtClean="0"/>
              <a:t> Data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56" y="1375921"/>
            <a:ext cx="7455790" cy="5022088"/>
          </a:xfrm>
          <a:prstGeom prst="rect">
            <a:avLst/>
          </a:prstGeom>
        </p:spPr>
      </p:pic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Design Screen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8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Data at Branch Level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8" y="1371933"/>
            <a:ext cx="7341490" cy="4945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38" y="1371933"/>
            <a:ext cx="7341490" cy="49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Validation </a:t>
            </a:r>
            <a:r>
              <a:rPr lang="de-CH" dirty="0" err="1" smtClean="0"/>
              <a:t>Process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12" y="106680"/>
            <a:ext cx="43945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38" y="1371934"/>
            <a:ext cx="7341490" cy="4945098"/>
          </a:xfrm>
          <a:prstGeom prst="rect">
            <a:avLst/>
          </a:prstGeom>
        </p:spPr>
      </p:pic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collected Data at National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7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70" y="593726"/>
            <a:ext cx="7727911" cy="5989955"/>
          </a:xfrm>
          <a:prstGeom prst="rect">
            <a:avLst/>
          </a:prstGeom>
        </p:spPr>
      </p:pic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 - Complete</a:t>
            </a:r>
            <a:endParaRPr lang="en-US" dirty="0" smtClean="0"/>
          </a:p>
        </p:txBody>
      </p:sp>
      <p:sp>
        <p:nvSpPr>
          <p:cNvPr id="3" name="Freeform 2"/>
          <p:cNvSpPr/>
          <p:nvPr/>
        </p:nvSpPr>
        <p:spPr bwMode="gray">
          <a:xfrm>
            <a:off x="1704340" y="3124200"/>
            <a:ext cx="1508760" cy="2179320"/>
          </a:xfrm>
          <a:custGeom>
            <a:avLst/>
            <a:gdLst>
              <a:gd name="connsiteX0" fmla="*/ 1516380 w 1516380"/>
              <a:gd name="connsiteY0" fmla="*/ 2148840 h 2179320"/>
              <a:gd name="connsiteX1" fmla="*/ 1516380 w 1516380"/>
              <a:gd name="connsiteY1" fmla="*/ 0 h 2179320"/>
              <a:gd name="connsiteX2" fmla="*/ 0 w 1516380"/>
              <a:gd name="connsiteY2" fmla="*/ 0 h 2179320"/>
              <a:gd name="connsiteX3" fmla="*/ 0 w 1516380"/>
              <a:gd name="connsiteY3" fmla="*/ 2179320 h 2179320"/>
              <a:gd name="connsiteX4" fmla="*/ 1516380 w 1516380"/>
              <a:gd name="connsiteY4" fmla="*/ 214884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380" h="2179320">
                <a:moveTo>
                  <a:pt x="1516380" y="2148840"/>
                </a:moveTo>
                <a:lnTo>
                  <a:pt x="1516380" y="0"/>
                </a:lnTo>
                <a:lnTo>
                  <a:pt x="0" y="0"/>
                </a:lnTo>
                <a:lnTo>
                  <a:pt x="0" y="2179320"/>
                </a:lnTo>
                <a:lnTo>
                  <a:pt x="1516380" y="2148840"/>
                </a:lnTo>
                <a:close/>
              </a:path>
            </a:pathLst>
          </a:custGeom>
          <a:noFill/>
          <a:ln w="127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5425" indent="-225425" algn="ctr">
              <a:buClr>
                <a:srgbClr val="7889FB"/>
              </a:buClr>
              <a:buFont typeface="Wingdings" pitchFamily="2" charset="2"/>
              <a:buChar char="§"/>
            </a:pPr>
            <a:endParaRPr lang="en-US" sz="1300" dirty="0"/>
          </a:p>
        </p:txBody>
      </p:sp>
      <p:sp>
        <p:nvSpPr>
          <p:cNvPr id="4" name="Freeform 3"/>
          <p:cNvSpPr/>
          <p:nvPr/>
        </p:nvSpPr>
        <p:spPr bwMode="gray">
          <a:xfrm>
            <a:off x="2872740" y="586740"/>
            <a:ext cx="4617720" cy="4130040"/>
          </a:xfrm>
          <a:custGeom>
            <a:avLst/>
            <a:gdLst>
              <a:gd name="connsiteX0" fmla="*/ 3169920 w 4617720"/>
              <a:gd name="connsiteY0" fmla="*/ 4130040 h 4130040"/>
              <a:gd name="connsiteX1" fmla="*/ 342900 w 4617720"/>
              <a:gd name="connsiteY1" fmla="*/ 4130040 h 4130040"/>
              <a:gd name="connsiteX2" fmla="*/ 342900 w 4617720"/>
              <a:gd name="connsiteY2" fmla="*/ 2225040 h 4130040"/>
              <a:gd name="connsiteX3" fmla="*/ 0 w 4617720"/>
              <a:gd name="connsiteY3" fmla="*/ 1409700 h 4130040"/>
              <a:gd name="connsiteX4" fmla="*/ 0 w 4617720"/>
              <a:gd name="connsiteY4" fmla="*/ 716280 h 4130040"/>
              <a:gd name="connsiteX5" fmla="*/ 3086100 w 4617720"/>
              <a:gd name="connsiteY5" fmla="*/ 0 h 4130040"/>
              <a:gd name="connsiteX6" fmla="*/ 4617720 w 4617720"/>
              <a:gd name="connsiteY6" fmla="*/ 0 h 4130040"/>
              <a:gd name="connsiteX7" fmla="*/ 4617720 w 4617720"/>
              <a:gd name="connsiteY7" fmla="*/ 685800 h 4130040"/>
              <a:gd name="connsiteX8" fmla="*/ 3901440 w 4617720"/>
              <a:gd name="connsiteY8" fmla="*/ 899160 h 4130040"/>
              <a:gd name="connsiteX9" fmla="*/ 3451860 w 4617720"/>
              <a:gd name="connsiteY9" fmla="*/ 899160 h 4130040"/>
              <a:gd name="connsiteX10" fmla="*/ 3451860 w 4617720"/>
              <a:gd name="connsiteY10" fmla="*/ 2186940 h 4130040"/>
              <a:gd name="connsiteX11" fmla="*/ 3703320 w 4617720"/>
              <a:gd name="connsiteY11" fmla="*/ 2255520 h 4130040"/>
              <a:gd name="connsiteX12" fmla="*/ 3703320 w 4617720"/>
              <a:gd name="connsiteY12" fmla="*/ 2682240 h 4130040"/>
              <a:gd name="connsiteX13" fmla="*/ 3208020 w 4617720"/>
              <a:gd name="connsiteY13" fmla="*/ 3040380 h 4130040"/>
              <a:gd name="connsiteX14" fmla="*/ 3169920 w 4617720"/>
              <a:gd name="connsiteY14" fmla="*/ 4130040 h 4130040"/>
              <a:gd name="connsiteX0" fmla="*/ 3169920 w 4617720"/>
              <a:gd name="connsiteY0" fmla="*/ 4130040 h 4130040"/>
              <a:gd name="connsiteX1" fmla="*/ 342900 w 4617720"/>
              <a:gd name="connsiteY1" fmla="*/ 4130040 h 4130040"/>
              <a:gd name="connsiteX2" fmla="*/ 342900 w 4617720"/>
              <a:gd name="connsiteY2" fmla="*/ 2225040 h 4130040"/>
              <a:gd name="connsiteX3" fmla="*/ 0 w 4617720"/>
              <a:gd name="connsiteY3" fmla="*/ 1409700 h 4130040"/>
              <a:gd name="connsiteX4" fmla="*/ 0 w 4617720"/>
              <a:gd name="connsiteY4" fmla="*/ 716280 h 4130040"/>
              <a:gd name="connsiteX5" fmla="*/ 3086100 w 4617720"/>
              <a:gd name="connsiteY5" fmla="*/ 0 h 4130040"/>
              <a:gd name="connsiteX6" fmla="*/ 4617720 w 4617720"/>
              <a:gd name="connsiteY6" fmla="*/ 0 h 4130040"/>
              <a:gd name="connsiteX7" fmla="*/ 4617720 w 4617720"/>
              <a:gd name="connsiteY7" fmla="*/ 685800 h 4130040"/>
              <a:gd name="connsiteX8" fmla="*/ 3901440 w 4617720"/>
              <a:gd name="connsiteY8" fmla="*/ 899160 h 4130040"/>
              <a:gd name="connsiteX9" fmla="*/ 3451860 w 4617720"/>
              <a:gd name="connsiteY9" fmla="*/ 899160 h 4130040"/>
              <a:gd name="connsiteX10" fmla="*/ 3451860 w 4617720"/>
              <a:gd name="connsiteY10" fmla="*/ 2186940 h 4130040"/>
              <a:gd name="connsiteX11" fmla="*/ 4533900 w 4617720"/>
              <a:gd name="connsiteY11" fmla="*/ 2382520 h 4130040"/>
              <a:gd name="connsiteX12" fmla="*/ 3703320 w 4617720"/>
              <a:gd name="connsiteY12" fmla="*/ 2682240 h 4130040"/>
              <a:gd name="connsiteX13" fmla="*/ 3208020 w 4617720"/>
              <a:gd name="connsiteY13" fmla="*/ 3040380 h 4130040"/>
              <a:gd name="connsiteX14" fmla="*/ 3169920 w 4617720"/>
              <a:gd name="connsiteY14" fmla="*/ 4130040 h 4130040"/>
              <a:gd name="connsiteX0" fmla="*/ 3169920 w 4617720"/>
              <a:gd name="connsiteY0" fmla="*/ 4130040 h 4130040"/>
              <a:gd name="connsiteX1" fmla="*/ 342900 w 4617720"/>
              <a:gd name="connsiteY1" fmla="*/ 4130040 h 4130040"/>
              <a:gd name="connsiteX2" fmla="*/ 342900 w 4617720"/>
              <a:gd name="connsiteY2" fmla="*/ 2225040 h 4130040"/>
              <a:gd name="connsiteX3" fmla="*/ 0 w 4617720"/>
              <a:gd name="connsiteY3" fmla="*/ 1409700 h 4130040"/>
              <a:gd name="connsiteX4" fmla="*/ 0 w 4617720"/>
              <a:gd name="connsiteY4" fmla="*/ 716280 h 4130040"/>
              <a:gd name="connsiteX5" fmla="*/ 3086100 w 4617720"/>
              <a:gd name="connsiteY5" fmla="*/ 0 h 4130040"/>
              <a:gd name="connsiteX6" fmla="*/ 4617720 w 4617720"/>
              <a:gd name="connsiteY6" fmla="*/ 0 h 4130040"/>
              <a:gd name="connsiteX7" fmla="*/ 4617720 w 4617720"/>
              <a:gd name="connsiteY7" fmla="*/ 685800 h 4130040"/>
              <a:gd name="connsiteX8" fmla="*/ 3901440 w 4617720"/>
              <a:gd name="connsiteY8" fmla="*/ 899160 h 4130040"/>
              <a:gd name="connsiteX9" fmla="*/ 3451860 w 4617720"/>
              <a:gd name="connsiteY9" fmla="*/ 899160 h 4130040"/>
              <a:gd name="connsiteX10" fmla="*/ 3451860 w 4617720"/>
              <a:gd name="connsiteY10" fmla="*/ 2186940 h 4130040"/>
              <a:gd name="connsiteX11" fmla="*/ 4533900 w 4617720"/>
              <a:gd name="connsiteY11" fmla="*/ 2382520 h 4130040"/>
              <a:gd name="connsiteX12" fmla="*/ 4521200 w 4617720"/>
              <a:gd name="connsiteY12" fmla="*/ 2969260 h 4130040"/>
              <a:gd name="connsiteX13" fmla="*/ 3208020 w 4617720"/>
              <a:gd name="connsiteY13" fmla="*/ 3040380 h 4130040"/>
              <a:gd name="connsiteX14" fmla="*/ 3169920 w 4617720"/>
              <a:gd name="connsiteY14" fmla="*/ 4130040 h 4130040"/>
              <a:gd name="connsiteX0" fmla="*/ 3169920 w 4617720"/>
              <a:gd name="connsiteY0" fmla="*/ 4130040 h 4130040"/>
              <a:gd name="connsiteX1" fmla="*/ 342900 w 4617720"/>
              <a:gd name="connsiteY1" fmla="*/ 4130040 h 4130040"/>
              <a:gd name="connsiteX2" fmla="*/ 342900 w 4617720"/>
              <a:gd name="connsiteY2" fmla="*/ 2225040 h 4130040"/>
              <a:gd name="connsiteX3" fmla="*/ 0 w 4617720"/>
              <a:gd name="connsiteY3" fmla="*/ 1409700 h 4130040"/>
              <a:gd name="connsiteX4" fmla="*/ 0 w 4617720"/>
              <a:gd name="connsiteY4" fmla="*/ 716280 h 4130040"/>
              <a:gd name="connsiteX5" fmla="*/ 3086100 w 4617720"/>
              <a:gd name="connsiteY5" fmla="*/ 0 h 4130040"/>
              <a:gd name="connsiteX6" fmla="*/ 4617720 w 4617720"/>
              <a:gd name="connsiteY6" fmla="*/ 0 h 4130040"/>
              <a:gd name="connsiteX7" fmla="*/ 4617720 w 4617720"/>
              <a:gd name="connsiteY7" fmla="*/ 685800 h 4130040"/>
              <a:gd name="connsiteX8" fmla="*/ 3901440 w 4617720"/>
              <a:gd name="connsiteY8" fmla="*/ 899160 h 4130040"/>
              <a:gd name="connsiteX9" fmla="*/ 3451860 w 4617720"/>
              <a:gd name="connsiteY9" fmla="*/ 899160 h 4130040"/>
              <a:gd name="connsiteX10" fmla="*/ 3451860 w 4617720"/>
              <a:gd name="connsiteY10" fmla="*/ 2186940 h 4130040"/>
              <a:gd name="connsiteX11" fmla="*/ 4533900 w 4617720"/>
              <a:gd name="connsiteY11" fmla="*/ 2382520 h 4130040"/>
              <a:gd name="connsiteX12" fmla="*/ 4521200 w 4617720"/>
              <a:gd name="connsiteY12" fmla="*/ 2969260 h 4130040"/>
              <a:gd name="connsiteX13" fmla="*/ 3208020 w 4617720"/>
              <a:gd name="connsiteY13" fmla="*/ 3126740 h 4130040"/>
              <a:gd name="connsiteX14" fmla="*/ 3169920 w 4617720"/>
              <a:gd name="connsiteY14" fmla="*/ 4130040 h 4130040"/>
              <a:gd name="connsiteX0" fmla="*/ 3169920 w 4617720"/>
              <a:gd name="connsiteY0" fmla="*/ 4130040 h 4130040"/>
              <a:gd name="connsiteX1" fmla="*/ 342900 w 4617720"/>
              <a:gd name="connsiteY1" fmla="*/ 4130040 h 4130040"/>
              <a:gd name="connsiteX2" fmla="*/ 342900 w 4617720"/>
              <a:gd name="connsiteY2" fmla="*/ 2225040 h 4130040"/>
              <a:gd name="connsiteX3" fmla="*/ 0 w 4617720"/>
              <a:gd name="connsiteY3" fmla="*/ 1409700 h 4130040"/>
              <a:gd name="connsiteX4" fmla="*/ 0 w 4617720"/>
              <a:gd name="connsiteY4" fmla="*/ 716280 h 4130040"/>
              <a:gd name="connsiteX5" fmla="*/ 3086100 w 4617720"/>
              <a:gd name="connsiteY5" fmla="*/ 0 h 4130040"/>
              <a:gd name="connsiteX6" fmla="*/ 4617720 w 4617720"/>
              <a:gd name="connsiteY6" fmla="*/ 0 h 4130040"/>
              <a:gd name="connsiteX7" fmla="*/ 4617720 w 4617720"/>
              <a:gd name="connsiteY7" fmla="*/ 685800 h 4130040"/>
              <a:gd name="connsiteX8" fmla="*/ 3901440 w 4617720"/>
              <a:gd name="connsiteY8" fmla="*/ 899160 h 4130040"/>
              <a:gd name="connsiteX9" fmla="*/ 3451860 w 4617720"/>
              <a:gd name="connsiteY9" fmla="*/ 899160 h 4130040"/>
              <a:gd name="connsiteX10" fmla="*/ 3451860 w 4617720"/>
              <a:gd name="connsiteY10" fmla="*/ 2186940 h 4130040"/>
              <a:gd name="connsiteX11" fmla="*/ 4533900 w 4617720"/>
              <a:gd name="connsiteY11" fmla="*/ 2382520 h 4130040"/>
              <a:gd name="connsiteX12" fmla="*/ 4391660 w 4617720"/>
              <a:gd name="connsiteY12" fmla="*/ 3124200 h 4130040"/>
              <a:gd name="connsiteX13" fmla="*/ 3208020 w 4617720"/>
              <a:gd name="connsiteY13" fmla="*/ 3126740 h 4130040"/>
              <a:gd name="connsiteX14" fmla="*/ 3169920 w 4617720"/>
              <a:gd name="connsiteY14" fmla="*/ 4130040 h 4130040"/>
              <a:gd name="connsiteX0" fmla="*/ 3169920 w 4668520"/>
              <a:gd name="connsiteY0" fmla="*/ 4130040 h 4130040"/>
              <a:gd name="connsiteX1" fmla="*/ 342900 w 4668520"/>
              <a:gd name="connsiteY1" fmla="*/ 4130040 h 4130040"/>
              <a:gd name="connsiteX2" fmla="*/ 342900 w 4668520"/>
              <a:gd name="connsiteY2" fmla="*/ 2225040 h 4130040"/>
              <a:gd name="connsiteX3" fmla="*/ 0 w 4668520"/>
              <a:gd name="connsiteY3" fmla="*/ 1409700 h 4130040"/>
              <a:gd name="connsiteX4" fmla="*/ 0 w 4668520"/>
              <a:gd name="connsiteY4" fmla="*/ 716280 h 4130040"/>
              <a:gd name="connsiteX5" fmla="*/ 3086100 w 4668520"/>
              <a:gd name="connsiteY5" fmla="*/ 0 h 4130040"/>
              <a:gd name="connsiteX6" fmla="*/ 4617720 w 4668520"/>
              <a:gd name="connsiteY6" fmla="*/ 0 h 4130040"/>
              <a:gd name="connsiteX7" fmla="*/ 4617720 w 4668520"/>
              <a:gd name="connsiteY7" fmla="*/ 685800 h 4130040"/>
              <a:gd name="connsiteX8" fmla="*/ 3901440 w 4668520"/>
              <a:gd name="connsiteY8" fmla="*/ 899160 h 4130040"/>
              <a:gd name="connsiteX9" fmla="*/ 3451860 w 4668520"/>
              <a:gd name="connsiteY9" fmla="*/ 899160 h 4130040"/>
              <a:gd name="connsiteX10" fmla="*/ 3451860 w 4668520"/>
              <a:gd name="connsiteY10" fmla="*/ 2186940 h 4130040"/>
              <a:gd name="connsiteX11" fmla="*/ 4668520 w 4668520"/>
              <a:gd name="connsiteY11" fmla="*/ 2359660 h 4130040"/>
              <a:gd name="connsiteX12" fmla="*/ 4391660 w 4668520"/>
              <a:gd name="connsiteY12" fmla="*/ 3124200 h 4130040"/>
              <a:gd name="connsiteX13" fmla="*/ 3208020 w 4668520"/>
              <a:gd name="connsiteY13" fmla="*/ 3126740 h 4130040"/>
              <a:gd name="connsiteX14" fmla="*/ 3169920 w 4668520"/>
              <a:gd name="connsiteY14" fmla="*/ 4130040 h 4130040"/>
              <a:gd name="connsiteX0" fmla="*/ 3169920 w 4617720"/>
              <a:gd name="connsiteY0" fmla="*/ 4130040 h 4130040"/>
              <a:gd name="connsiteX1" fmla="*/ 342900 w 4617720"/>
              <a:gd name="connsiteY1" fmla="*/ 4130040 h 4130040"/>
              <a:gd name="connsiteX2" fmla="*/ 342900 w 4617720"/>
              <a:gd name="connsiteY2" fmla="*/ 2225040 h 4130040"/>
              <a:gd name="connsiteX3" fmla="*/ 0 w 4617720"/>
              <a:gd name="connsiteY3" fmla="*/ 1409700 h 4130040"/>
              <a:gd name="connsiteX4" fmla="*/ 0 w 4617720"/>
              <a:gd name="connsiteY4" fmla="*/ 716280 h 4130040"/>
              <a:gd name="connsiteX5" fmla="*/ 3086100 w 4617720"/>
              <a:gd name="connsiteY5" fmla="*/ 0 h 4130040"/>
              <a:gd name="connsiteX6" fmla="*/ 4617720 w 4617720"/>
              <a:gd name="connsiteY6" fmla="*/ 0 h 4130040"/>
              <a:gd name="connsiteX7" fmla="*/ 4617720 w 4617720"/>
              <a:gd name="connsiteY7" fmla="*/ 685800 h 4130040"/>
              <a:gd name="connsiteX8" fmla="*/ 3901440 w 4617720"/>
              <a:gd name="connsiteY8" fmla="*/ 899160 h 4130040"/>
              <a:gd name="connsiteX9" fmla="*/ 3451860 w 4617720"/>
              <a:gd name="connsiteY9" fmla="*/ 899160 h 4130040"/>
              <a:gd name="connsiteX10" fmla="*/ 3451860 w 4617720"/>
              <a:gd name="connsiteY10" fmla="*/ 2186940 h 4130040"/>
              <a:gd name="connsiteX11" fmla="*/ 4569460 w 4617720"/>
              <a:gd name="connsiteY11" fmla="*/ 2359660 h 4130040"/>
              <a:gd name="connsiteX12" fmla="*/ 4391660 w 4617720"/>
              <a:gd name="connsiteY12" fmla="*/ 3124200 h 4130040"/>
              <a:gd name="connsiteX13" fmla="*/ 3208020 w 4617720"/>
              <a:gd name="connsiteY13" fmla="*/ 3126740 h 4130040"/>
              <a:gd name="connsiteX14" fmla="*/ 3169920 w 4617720"/>
              <a:gd name="connsiteY14" fmla="*/ 4130040 h 413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7720" h="4130040">
                <a:moveTo>
                  <a:pt x="3169920" y="4130040"/>
                </a:moveTo>
                <a:lnTo>
                  <a:pt x="342900" y="4130040"/>
                </a:lnTo>
                <a:lnTo>
                  <a:pt x="342900" y="2225040"/>
                </a:lnTo>
                <a:lnTo>
                  <a:pt x="0" y="1409700"/>
                </a:lnTo>
                <a:lnTo>
                  <a:pt x="0" y="716280"/>
                </a:lnTo>
                <a:lnTo>
                  <a:pt x="3086100" y="0"/>
                </a:lnTo>
                <a:lnTo>
                  <a:pt x="4617720" y="0"/>
                </a:lnTo>
                <a:lnTo>
                  <a:pt x="4617720" y="685800"/>
                </a:lnTo>
                <a:lnTo>
                  <a:pt x="3901440" y="899160"/>
                </a:lnTo>
                <a:lnTo>
                  <a:pt x="3451860" y="899160"/>
                </a:lnTo>
                <a:lnTo>
                  <a:pt x="3451860" y="2186940"/>
                </a:lnTo>
                <a:lnTo>
                  <a:pt x="4569460" y="2359660"/>
                </a:lnTo>
                <a:lnTo>
                  <a:pt x="4391660" y="3124200"/>
                </a:lnTo>
                <a:lnTo>
                  <a:pt x="3208020" y="3126740"/>
                </a:lnTo>
                <a:lnTo>
                  <a:pt x="3169920" y="4130040"/>
                </a:lnTo>
                <a:close/>
              </a:path>
            </a:pathLst>
          </a:custGeom>
          <a:noFill/>
          <a:ln w="127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5425" indent="-225425" algn="ctr">
              <a:buClr>
                <a:srgbClr val="7889FB"/>
              </a:buClr>
              <a:buFont typeface="Wingdings" pitchFamily="2" charset="2"/>
              <a:buChar char="§"/>
            </a:pPr>
            <a:endParaRPr lang="en-US" sz="1300" dirty="0"/>
          </a:p>
        </p:txBody>
      </p:sp>
      <p:sp>
        <p:nvSpPr>
          <p:cNvPr id="6" name="Freeform 5"/>
          <p:cNvSpPr/>
          <p:nvPr/>
        </p:nvSpPr>
        <p:spPr bwMode="gray">
          <a:xfrm>
            <a:off x="3208020" y="3550920"/>
            <a:ext cx="6271260" cy="2918460"/>
          </a:xfrm>
          <a:custGeom>
            <a:avLst/>
            <a:gdLst>
              <a:gd name="connsiteX0" fmla="*/ 0 w 6271260"/>
              <a:gd name="connsiteY0" fmla="*/ 1165860 h 2918460"/>
              <a:gd name="connsiteX1" fmla="*/ 0 w 6271260"/>
              <a:gd name="connsiteY1" fmla="*/ 2918460 h 2918460"/>
              <a:gd name="connsiteX2" fmla="*/ 4823460 w 6271260"/>
              <a:gd name="connsiteY2" fmla="*/ 2918460 h 2918460"/>
              <a:gd name="connsiteX3" fmla="*/ 6271260 w 6271260"/>
              <a:gd name="connsiteY3" fmla="*/ 1272540 h 2918460"/>
              <a:gd name="connsiteX4" fmla="*/ 6271260 w 6271260"/>
              <a:gd name="connsiteY4" fmla="*/ 312420 h 2918460"/>
              <a:gd name="connsiteX5" fmla="*/ 5135880 w 6271260"/>
              <a:gd name="connsiteY5" fmla="*/ 68580 h 2918460"/>
              <a:gd name="connsiteX6" fmla="*/ 4533900 w 6271260"/>
              <a:gd name="connsiteY6" fmla="*/ 0 h 2918460"/>
              <a:gd name="connsiteX7" fmla="*/ 4183380 w 6271260"/>
              <a:gd name="connsiteY7" fmla="*/ 0 h 2918460"/>
              <a:gd name="connsiteX8" fmla="*/ 4053840 w 6271260"/>
              <a:gd name="connsiteY8" fmla="*/ 160020 h 2918460"/>
              <a:gd name="connsiteX9" fmla="*/ 2872740 w 6271260"/>
              <a:gd name="connsiteY9" fmla="*/ 160020 h 2918460"/>
              <a:gd name="connsiteX10" fmla="*/ 2834640 w 6271260"/>
              <a:gd name="connsiteY10" fmla="*/ 1165860 h 2918460"/>
              <a:gd name="connsiteX11" fmla="*/ 0 w 6271260"/>
              <a:gd name="connsiteY11" fmla="*/ 1165860 h 2918460"/>
              <a:gd name="connsiteX0" fmla="*/ 0 w 6271260"/>
              <a:gd name="connsiteY0" fmla="*/ 1165860 h 2918460"/>
              <a:gd name="connsiteX1" fmla="*/ 0 w 6271260"/>
              <a:gd name="connsiteY1" fmla="*/ 2918460 h 2918460"/>
              <a:gd name="connsiteX2" fmla="*/ 4823460 w 6271260"/>
              <a:gd name="connsiteY2" fmla="*/ 2918460 h 2918460"/>
              <a:gd name="connsiteX3" fmla="*/ 6271260 w 6271260"/>
              <a:gd name="connsiteY3" fmla="*/ 1272540 h 2918460"/>
              <a:gd name="connsiteX4" fmla="*/ 6271260 w 6271260"/>
              <a:gd name="connsiteY4" fmla="*/ 312420 h 2918460"/>
              <a:gd name="connsiteX5" fmla="*/ 5135880 w 6271260"/>
              <a:gd name="connsiteY5" fmla="*/ 68580 h 2918460"/>
              <a:gd name="connsiteX6" fmla="*/ 4533900 w 6271260"/>
              <a:gd name="connsiteY6" fmla="*/ 0 h 2918460"/>
              <a:gd name="connsiteX7" fmla="*/ 4183380 w 6271260"/>
              <a:gd name="connsiteY7" fmla="*/ 0 h 2918460"/>
              <a:gd name="connsiteX8" fmla="*/ 4053840 w 6271260"/>
              <a:gd name="connsiteY8" fmla="*/ 160020 h 2918460"/>
              <a:gd name="connsiteX9" fmla="*/ 2872740 w 6271260"/>
              <a:gd name="connsiteY9" fmla="*/ 160020 h 2918460"/>
              <a:gd name="connsiteX10" fmla="*/ 2834640 w 6271260"/>
              <a:gd name="connsiteY10" fmla="*/ 1165860 h 2918460"/>
              <a:gd name="connsiteX11" fmla="*/ 0 w 6271260"/>
              <a:gd name="connsiteY11" fmla="*/ 1165860 h 29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1260" h="2918460">
                <a:moveTo>
                  <a:pt x="0" y="1165860"/>
                </a:moveTo>
                <a:lnTo>
                  <a:pt x="0" y="2918460"/>
                </a:lnTo>
                <a:lnTo>
                  <a:pt x="4823460" y="2918460"/>
                </a:lnTo>
                <a:lnTo>
                  <a:pt x="6271260" y="1272540"/>
                </a:lnTo>
                <a:lnTo>
                  <a:pt x="6271260" y="312420"/>
                </a:lnTo>
                <a:lnTo>
                  <a:pt x="5135880" y="68580"/>
                </a:lnTo>
                <a:lnTo>
                  <a:pt x="4533900" y="0"/>
                </a:lnTo>
                <a:lnTo>
                  <a:pt x="4183380" y="0"/>
                </a:lnTo>
                <a:lnTo>
                  <a:pt x="4053840" y="160020"/>
                </a:lnTo>
                <a:lnTo>
                  <a:pt x="2872740" y="160020"/>
                </a:lnTo>
                <a:lnTo>
                  <a:pt x="2834640" y="1165860"/>
                </a:lnTo>
                <a:lnTo>
                  <a:pt x="0" y="1165860"/>
                </a:lnTo>
                <a:close/>
              </a:path>
            </a:pathLst>
          </a:custGeom>
          <a:noFill/>
          <a:ln w="127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5425" indent="-225425" algn="ctr">
              <a:buClr>
                <a:srgbClr val="7889FB"/>
              </a:buClr>
              <a:buFont typeface="Wingdings" pitchFamily="2" charset="2"/>
              <a:buChar char="§"/>
            </a:pPr>
            <a:endParaRPr lang="en-US" sz="13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490460" y="107899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490460" y="957072"/>
            <a:ext cx="2116836" cy="1078992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6" idx="4"/>
          </p:cNvCxnSpPr>
          <p:nvPr/>
        </p:nvCxnSpPr>
        <p:spPr bwMode="auto">
          <a:xfrm flipH="1">
            <a:off x="9479280" y="2036064"/>
            <a:ext cx="128016" cy="1827276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921669" y="2856080"/>
            <a:ext cx="1074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C000"/>
                </a:solidFill>
              </a:rPr>
              <a:t>User Admin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502" y="3199062"/>
            <a:ext cx="12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C000"/>
                </a:solidFill>
              </a:rPr>
              <a:t>Project Admin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6715" y="5375569"/>
            <a:ext cx="12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C000"/>
                </a:solidFill>
              </a:rPr>
              <a:t>Data Collection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9251" y="1753628"/>
            <a:ext cx="127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>
                <a:solidFill>
                  <a:srgbClr val="FFC000"/>
                </a:solidFill>
              </a:rPr>
              <a:t>Finance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taCollection_Excel-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4" y="273704"/>
            <a:ext cx="11984086" cy="61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1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32473" y="566829"/>
            <a:ext cx="86868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Today - Future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1778686"/>
            <a:ext cx="2981417" cy="1507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2491819" y="2074159"/>
            <a:ext cx="3644144" cy="841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35" y="4830916"/>
            <a:ext cx="3409627" cy="1282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000">
            <a:off x="1320715" y="3477736"/>
            <a:ext cx="3307001" cy="1056017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8" y="2983722"/>
            <a:ext cx="3999066" cy="304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 bwMode="gray">
          <a:xfrm>
            <a:off x="5108717" y="3402589"/>
            <a:ext cx="2026536" cy="921445"/>
          </a:xfrm>
          <a:prstGeom prst="rightArrow">
            <a:avLst/>
          </a:prstGeom>
          <a:solidFill>
            <a:srgbClr val="7889FB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 anchor="ctr"/>
          <a:lstStyle/>
          <a:p>
            <a:pPr marL="225425" indent="-225425" algn="ctr">
              <a:buClr>
                <a:srgbClr val="7889FB"/>
              </a:buClr>
              <a:buFont typeface="Wingdings" pitchFamily="2" charset="2"/>
              <a:buChar char="§"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3611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</a:t>
            </a:r>
            <a:r>
              <a:rPr lang="de-CH" dirty="0"/>
              <a:t>C</a:t>
            </a:r>
            <a:r>
              <a:rPr lang="de-CH" dirty="0" smtClean="0"/>
              <a:t>ollection </a:t>
            </a:r>
            <a:r>
              <a:rPr lang="de-CH" dirty="0" err="1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FF6A2-464D-4ED9-AE91-FE64DA1AD0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00" y="148260"/>
            <a:ext cx="4885524" cy="65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Collection </a:t>
            </a:r>
            <a:r>
              <a:rPr lang="de-CH" dirty="0" err="1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FF6A2-464D-4ED9-AE91-FE64DA1AD0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-232" b="53445"/>
          <a:stretch/>
        </p:blipFill>
        <p:spPr>
          <a:xfrm>
            <a:off x="2069359" y="365125"/>
            <a:ext cx="10146087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FF6A2-464D-4ED9-AE91-FE64DA1AD0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13"/>
          <a:stretch/>
        </p:blipFill>
        <p:spPr>
          <a:xfrm>
            <a:off x="3581400" y="259080"/>
            <a:ext cx="7699027" cy="6462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0880" y="0"/>
            <a:ext cx="3017520" cy="3246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Collection </a:t>
            </a:r>
            <a:r>
              <a:rPr lang="de-CH" dirty="0" err="1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6" y="1950104"/>
            <a:ext cx="11349829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5" y="1817220"/>
            <a:ext cx="11699213" cy="26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Required functionalities for program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Create</a:t>
            </a:r>
            <a:r>
              <a:rPr lang="en-US" dirty="0"/>
              <a:t>, </a:t>
            </a:r>
            <a:r>
              <a:rPr lang="en-US" dirty="0" err="1"/>
              <a:t>modifiy</a:t>
            </a:r>
            <a:r>
              <a:rPr lang="en-US" dirty="0"/>
              <a:t>, delete data collection activities</a:t>
            </a:r>
          </a:p>
          <a:p>
            <a:pPr lvl="0"/>
            <a:r>
              <a:rPr lang="en-US" dirty="0"/>
              <a:t>Create, modify, delete data collection templates</a:t>
            </a:r>
          </a:p>
          <a:p>
            <a:pPr lvl="0"/>
            <a:r>
              <a:rPr lang="en-US" dirty="0"/>
              <a:t>Enter data into a data collection [</a:t>
            </a:r>
            <a:r>
              <a:rPr lang="en-US" dirty="0" err="1"/>
              <a:t>Data_Collection</a:t>
            </a:r>
            <a:r>
              <a:rPr lang="en-US" dirty="0"/>
              <a:t>] (task performed on branch leader level, using the input from the field workers)</a:t>
            </a:r>
          </a:p>
          <a:p>
            <a:pPr lvl="0"/>
            <a:r>
              <a:rPr lang="en-US" dirty="0"/>
              <a:t>Change the status of a data collection (submitted, validated, rejected, … ), based on the role / privileges of the user</a:t>
            </a:r>
          </a:p>
          <a:p>
            <a:pPr lvl="0"/>
            <a:r>
              <a:rPr lang="en-US" dirty="0"/>
              <a:t>Create, </a:t>
            </a:r>
            <a:r>
              <a:rPr lang="en-US" dirty="0" err="1"/>
              <a:t>modifiy</a:t>
            </a:r>
            <a:r>
              <a:rPr lang="en-US" dirty="0"/>
              <a:t>, delete report structures (which business data and timeframes are relevant for which project?)*</a:t>
            </a:r>
          </a:p>
          <a:p>
            <a:pPr lvl="0"/>
            <a:r>
              <a:rPr lang="en-US" dirty="0"/>
              <a:t>Execute reports*</a:t>
            </a:r>
          </a:p>
          <a:p>
            <a:r>
              <a:rPr lang="en-US" i="1" dirty="0"/>
              <a:t>* Reporting is not part of this document, a separate reporting solution (existing external software) could be considered.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57200"/>
            <a:ext cx="8686800" cy="586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IBM_ADMIN\Desktop\CSC-Morocco\siteon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1" y="571501"/>
            <a:ext cx="1273475" cy="10799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58400" y="457200"/>
            <a:ext cx="381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  <a:endParaRPr lang="en-US" b="1" dirty="0"/>
          </a:p>
        </p:txBody>
      </p:sp>
      <p:pic>
        <p:nvPicPr>
          <p:cNvPr id="5" name="Picture 3" descr="C:\Users\IBM_ADMIN\Desktop\CSC-Morocco\siteoff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89" y="5619750"/>
            <a:ext cx="8124825" cy="704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05741" y="1452518"/>
            <a:ext cx="121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b="1" dirty="0"/>
              <a:t>Search </a:t>
            </a:r>
            <a:r>
              <a:rPr lang="de-CH" sz="1350" b="1" dirty="0" err="1"/>
              <a:t>Results</a:t>
            </a:r>
            <a:endParaRPr lang="en-US" sz="13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95015" y="1826052"/>
            <a:ext cx="3301110" cy="1546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/>
              <a:t>PPR_Collection_Rabat_2014_Q1</a:t>
            </a:r>
          </a:p>
          <a:p>
            <a:r>
              <a:rPr lang="de-CH" sz="1350" dirty="0"/>
              <a:t>PPR_Collection_Rabat_2014_Q2</a:t>
            </a:r>
            <a:endParaRPr lang="de-CH" sz="1350" dirty="0"/>
          </a:p>
          <a:p>
            <a:endParaRPr lang="de-CH" sz="1350" dirty="0"/>
          </a:p>
          <a:p>
            <a:endParaRPr lang="de-CH" sz="1350" dirty="0"/>
          </a:p>
          <a:p>
            <a:endParaRPr lang="de-CH" sz="1350" dirty="0"/>
          </a:p>
          <a:p>
            <a:endParaRPr lang="de-CH" sz="1350" dirty="0"/>
          </a:p>
          <a:p>
            <a:endParaRPr lang="de-CH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952056" y="861078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Data </a:t>
            </a:r>
            <a:r>
              <a:rPr lang="de-CH" b="1" dirty="0" err="1"/>
              <a:t>Collections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296401" y="3552487"/>
            <a:ext cx="730205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Delete</a:t>
            </a:r>
            <a:endParaRPr lang="en-US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8496107" y="5407188"/>
            <a:ext cx="153568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Back</a:t>
            </a:r>
            <a:endParaRPr lang="en-US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6699102" y="5407188"/>
            <a:ext cx="153568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Help…</a:t>
            </a: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1952056" y="1418845"/>
            <a:ext cx="70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Project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1" y="1418844"/>
            <a:ext cx="197671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 err="1"/>
              <a:t>Choose</a:t>
            </a:r>
            <a:r>
              <a:rPr lang="de-CH" sz="1350" dirty="0"/>
              <a:t> Project</a:t>
            </a:r>
            <a:endParaRPr lang="en-US" sz="1350" dirty="0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4892328" y="1480024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1952057" y="183073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/>
              <a:t>Activity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01" y="1830733"/>
            <a:ext cx="197671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 err="1"/>
              <a:t>Choose</a:t>
            </a:r>
            <a:r>
              <a:rPr lang="de-CH" sz="1350" dirty="0"/>
              <a:t> </a:t>
            </a:r>
            <a:r>
              <a:rPr lang="de-CH" sz="1350" dirty="0" err="1"/>
              <a:t>Activity</a:t>
            </a:r>
            <a:endParaRPr lang="en-US" sz="1350" dirty="0"/>
          </a:p>
        </p:txBody>
      </p:sp>
      <p:sp>
        <p:nvSpPr>
          <p:cNvPr id="39" name="Isosceles Triangle 38"/>
          <p:cNvSpPr/>
          <p:nvPr/>
        </p:nvSpPr>
        <p:spPr>
          <a:xfrm rot="10800000">
            <a:off x="4892328" y="1891913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1952057" y="225396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/>
              <a:t>Section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200401" y="2253962"/>
            <a:ext cx="197671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 err="1"/>
              <a:t>Choose</a:t>
            </a:r>
            <a:r>
              <a:rPr lang="de-CH" sz="1350" dirty="0"/>
              <a:t> </a:t>
            </a:r>
            <a:r>
              <a:rPr lang="de-CH" sz="1350" dirty="0" err="1"/>
              <a:t>Section</a:t>
            </a:r>
            <a:endParaRPr lang="en-US" sz="1350" dirty="0"/>
          </a:p>
        </p:txBody>
      </p:sp>
      <p:sp>
        <p:nvSpPr>
          <p:cNvPr id="42" name="Isosceles Triangle 41"/>
          <p:cNvSpPr/>
          <p:nvPr/>
        </p:nvSpPr>
        <p:spPr>
          <a:xfrm rot="10800000">
            <a:off x="4892328" y="2315142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3" name="TextBox 42"/>
          <p:cNvSpPr txBox="1"/>
          <p:nvPr/>
        </p:nvSpPr>
        <p:spPr>
          <a:xfrm>
            <a:off x="1952057" y="3100864"/>
            <a:ext cx="528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Date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00401" y="3100863"/>
            <a:ext cx="91440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/>
              <a:t>Year</a:t>
            </a:r>
            <a:endParaRPr lang="en-US" sz="1350" dirty="0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3886202" y="3162043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262717" y="3100863"/>
            <a:ext cx="91440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 err="1"/>
              <a:t>Quarter</a:t>
            </a:r>
            <a:endParaRPr lang="en-US" sz="1350" dirty="0"/>
          </a:p>
        </p:txBody>
      </p:sp>
      <p:sp>
        <p:nvSpPr>
          <p:cNvPr id="47" name="Isosceles Triangle 46"/>
          <p:cNvSpPr/>
          <p:nvPr/>
        </p:nvSpPr>
        <p:spPr>
          <a:xfrm rot="10800000">
            <a:off x="4948518" y="3162043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TextBox 47"/>
          <p:cNvSpPr txBox="1"/>
          <p:nvPr/>
        </p:nvSpPr>
        <p:spPr>
          <a:xfrm>
            <a:off x="5322792" y="3100863"/>
            <a:ext cx="91440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 err="1"/>
              <a:t>Month</a:t>
            </a:r>
            <a:endParaRPr lang="en-US" sz="1350" dirty="0"/>
          </a:p>
        </p:txBody>
      </p:sp>
      <p:sp>
        <p:nvSpPr>
          <p:cNvPr id="49" name="Isosceles Triangle 48"/>
          <p:cNvSpPr/>
          <p:nvPr/>
        </p:nvSpPr>
        <p:spPr>
          <a:xfrm rot="10800000">
            <a:off x="6008593" y="3162043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1961674" y="3526554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Name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210019" y="3526553"/>
            <a:ext cx="197671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/>
              <a:t>Description…</a:t>
            </a:r>
            <a:endParaRPr lang="en-US" sz="1350" dirty="0"/>
          </a:p>
        </p:txBody>
      </p:sp>
      <p:sp>
        <p:nvSpPr>
          <p:cNvPr id="53" name="TextBox 52"/>
          <p:cNvSpPr txBox="1"/>
          <p:nvPr/>
        </p:nvSpPr>
        <p:spPr>
          <a:xfrm>
            <a:off x="3641435" y="3966437"/>
            <a:ext cx="153568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Search</a:t>
            </a:r>
            <a:endParaRPr lang="en-US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4902097" y="5407188"/>
            <a:ext cx="1535683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New Collection…</a:t>
            </a:r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8465627" y="3552487"/>
            <a:ext cx="730205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Edit</a:t>
            </a:r>
            <a:endParaRPr lang="en-US" sz="1350" dirty="0"/>
          </a:p>
        </p:txBody>
      </p:sp>
      <p:sp>
        <p:nvSpPr>
          <p:cNvPr id="56" name="TextBox 55"/>
          <p:cNvSpPr txBox="1"/>
          <p:nvPr/>
        </p:nvSpPr>
        <p:spPr>
          <a:xfrm>
            <a:off x="7634853" y="3553918"/>
            <a:ext cx="730205" cy="30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350" dirty="0"/>
              <a:t>View</a:t>
            </a:r>
            <a:endParaRPr lang="en-US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1961674" y="2671958"/>
            <a:ext cx="530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Type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210019" y="2671957"/>
            <a:ext cx="197671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350" dirty="0" err="1"/>
              <a:t>Choose</a:t>
            </a:r>
            <a:r>
              <a:rPr lang="de-CH" sz="1350" dirty="0"/>
              <a:t> Type</a:t>
            </a:r>
            <a:endParaRPr lang="en-US" sz="1350" dirty="0"/>
          </a:p>
        </p:txBody>
      </p:sp>
      <p:sp>
        <p:nvSpPr>
          <p:cNvPr id="58" name="Isosceles Triangle 57"/>
          <p:cNvSpPr/>
          <p:nvPr/>
        </p:nvSpPr>
        <p:spPr>
          <a:xfrm rot="10800000">
            <a:off x="4901946" y="2733137"/>
            <a:ext cx="181535" cy="1546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582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198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ALCS Program Data Collection</vt:lpstr>
      <vt:lpstr>PowerPoint Presentation</vt:lpstr>
      <vt:lpstr>Data Collection Process</vt:lpstr>
      <vt:lpstr>Data Collection Process</vt:lpstr>
      <vt:lpstr>Data Collection Process</vt:lpstr>
      <vt:lpstr>PowerPoint Presentation</vt:lpstr>
      <vt:lpstr>PowerPoint Presentation</vt:lpstr>
      <vt:lpstr>Required functionalities for program data collection</vt:lpstr>
      <vt:lpstr>PowerPoint Presentation</vt:lpstr>
      <vt:lpstr>Template Design Screen</vt:lpstr>
      <vt:lpstr>Enter Data at Branch Level</vt:lpstr>
      <vt:lpstr>Validation Process</vt:lpstr>
      <vt:lpstr>Validate collected Data at National Level</vt:lpstr>
      <vt:lpstr>Data Model - Complete</vt:lpstr>
      <vt:lpstr>PowerPoint Presentation</vt:lpstr>
    </vt:vector>
  </TitlesOfParts>
  <Company>IBM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Data Collection</dc:title>
  <dc:creator>Gerry Broennimann</dc:creator>
  <cp:lastModifiedBy>Gerry Broennimann</cp:lastModifiedBy>
  <cp:revision>14</cp:revision>
  <dcterms:created xsi:type="dcterms:W3CDTF">2014-05-20T13:56:49Z</dcterms:created>
  <dcterms:modified xsi:type="dcterms:W3CDTF">2014-05-22T09:46:57Z</dcterms:modified>
</cp:coreProperties>
</file>