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0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334962"/>
          </a:xfrm>
        </p:spPr>
        <p:txBody>
          <a:bodyPr>
            <a:normAutofit fontScale="90000"/>
          </a:bodyPr>
          <a:lstStyle/>
          <a:p>
            <a:r>
              <a:rPr lang="en-US" sz="1800" b="1" dirty="0" smtClean="0"/>
              <a:t>Interface between SAGE100 and SAGE1000</a:t>
            </a:r>
            <a:endParaRPr lang="en-US" sz="1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019800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None/>
            </a:pPr>
            <a:r>
              <a:rPr lang="en-US" sz="1200" b="1" dirty="0" smtClean="0"/>
              <a:t>Objective</a:t>
            </a:r>
            <a:r>
              <a:rPr lang="en-US" sz="1200" dirty="0" smtClean="0"/>
              <a:t>: Interface accounting  data elements between SAGE100 and SAGE1000 system on a  certain frequency</a:t>
            </a:r>
          </a:p>
          <a:p>
            <a:pPr marL="514350" indent="-514350">
              <a:buNone/>
            </a:pPr>
            <a:endParaRPr lang="en-US" sz="1200" dirty="0" smtClean="0"/>
          </a:p>
          <a:p>
            <a:pPr marL="514350" indent="-514350">
              <a:buNone/>
            </a:pPr>
            <a:r>
              <a:rPr lang="en-US" sz="1200" b="1" dirty="0" smtClean="0"/>
              <a:t>Contacts</a:t>
            </a:r>
            <a:r>
              <a:rPr lang="en-US" sz="1200" dirty="0" smtClean="0"/>
              <a:t>: ALCS: </a:t>
            </a:r>
            <a:r>
              <a:rPr lang="en-US" sz="1200" dirty="0" err="1" smtClean="0"/>
              <a:t>Nidal</a:t>
            </a:r>
            <a:r>
              <a:rPr lang="en-US" sz="1200" dirty="0" smtClean="0"/>
              <a:t> </a:t>
            </a:r>
            <a:r>
              <a:rPr lang="en-US" sz="1200" dirty="0" err="1" smtClean="0"/>
              <a:t>Chafiai</a:t>
            </a:r>
            <a:r>
              <a:rPr lang="en-US" sz="1200" dirty="0" smtClean="0"/>
              <a:t>, SAGE Accounting Team IBM: Ram, Gerry, Patrick and Cathy</a:t>
            </a:r>
          </a:p>
          <a:p>
            <a:pPr marL="514350" indent="-514350">
              <a:buNone/>
            </a:pPr>
            <a:r>
              <a:rPr lang="en-US" sz="1200" b="1" dirty="0" smtClean="0"/>
              <a:t>ALCS Priority: </a:t>
            </a:r>
            <a:r>
              <a:rPr lang="en-US" sz="1200" dirty="0" smtClean="0"/>
              <a:t>Long Term –to reduce the processing time of information between two systems</a:t>
            </a:r>
          </a:p>
          <a:p>
            <a:pPr marL="514350" indent="-514350">
              <a:buNone/>
            </a:pPr>
            <a:endParaRPr lang="en-US" sz="1200" dirty="0" smtClean="0"/>
          </a:p>
          <a:p>
            <a:pPr marL="514350" indent="-514350">
              <a:buNone/>
            </a:pPr>
            <a:r>
              <a:rPr lang="en-US" sz="1200" b="1" dirty="0" smtClean="0"/>
              <a:t>In scope:  </a:t>
            </a:r>
            <a:r>
              <a:rPr lang="en-US" sz="1200" dirty="0" smtClean="0"/>
              <a:t>Asses system’s interfacing capability, Produce strategy document to development interface, setting up SOP</a:t>
            </a:r>
          </a:p>
          <a:p>
            <a:pPr marL="514350" indent="-514350">
              <a:buNone/>
            </a:pPr>
            <a:r>
              <a:rPr lang="en-US" sz="1200" b="1" dirty="0" smtClean="0"/>
              <a:t>Out of scope: </a:t>
            </a:r>
            <a:r>
              <a:rPr lang="en-US" sz="1200" dirty="0" smtClean="0"/>
              <a:t>Develop interface, enhance system capability  to interface</a:t>
            </a:r>
          </a:p>
          <a:p>
            <a:pPr marL="514350" indent="-514350">
              <a:buNone/>
            </a:pPr>
            <a:r>
              <a:rPr lang="en-US" sz="1200" b="1" dirty="0" smtClean="0"/>
              <a:t>Challenges / Risks: </a:t>
            </a:r>
            <a:r>
              <a:rPr lang="en-US" sz="1200" dirty="0" smtClean="0"/>
              <a:t>System incapability, people skill and availability, replacing SAGE with other application</a:t>
            </a:r>
          </a:p>
          <a:p>
            <a:pPr marL="514350" indent="-514350">
              <a:buNone/>
            </a:pPr>
            <a:endParaRPr lang="en-US" sz="1200" dirty="0" smtClean="0"/>
          </a:p>
          <a:p>
            <a:pPr marL="514350" indent="-514350">
              <a:buNone/>
            </a:pPr>
            <a:r>
              <a:rPr lang="en-US" sz="1200" b="1" dirty="0" smtClean="0"/>
              <a:t>Current identified Actions/Activities to perform:</a:t>
            </a:r>
            <a:endParaRPr lang="en-US" sz="12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1200" dirty="0" smtClean="0"/>
              <a:t>Go through details of requirement in terms of process and the data elements to be interfaced - </a:t>
            </a:r>
            <a:r>
              <a:rPr lang="en-US" sz="1200" dirty="0" err="1" smtClean="0">
                <a:solidFill>
                  <a:srgbClr val="FF0000"/>
                </a:solidFill>
              </a:rPr>
              <a:t>Nidal</a:t>
            </a:r>
            <a:endParaRPr lang="en-US" sz="12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1200" dirty="0" smtClean="0"/>
              <a:t>Explore the system capability to enhance/add any required element in the target system(s) –</a:t>
            </a:r>
            <a:r>
              <a:rPr lang="en-US" sz="1200" dirty="0" smtClean="0">
                <a:solidFill>
                  <a:srgbClr val="FF0000"/>
                </a:solidFill>
              </a:rPr>
              <a:t>SAGE administrator(s)/Contact Person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200" dirty="0" smtClean="0"/>
              <a:t>Interview SAGE100 and SAGE100 teams to understand the existing infrastructure, processes and technical capability of the systems (interfacing). This will help to identify solution with possibility of automation (real time </a:t>
            </a:r>
            <a:r>
              <a:rPr lang="en-US" sz="1200" dirty="0" err="1" smtClean="0"/>
              <a:t>vs</a:t>
            </a:r>
            <a:r>
              <a:rPr lang="en-US" sz="1200" dirty="0" smtClean="0"/>
              <a:t> batch processing) – </a:t>
            </a:r>
            <a:r>
              <a:rPr lang="en-US" sz="1200" dirty="0" smtClean="0">
                <a:solidFill>
                  <a:srgbClr val="FF0000"/>
                </a:solidFill>
              </a:rPr>
              <a:t>SAGE TEAM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200" dirty="0" smtClean="0"/>
              <a:t>Revisit requirement and reach to an agreement for process and data elements. Also needs to get agreement on any new process to be setup to achieve interfacing functionality - </a:t>
            </a:r>
            <a:r>
              <a:rPr lang="en-US" sz="1200" dirty="0" err="1" smtClean="0">
                <a:solidFill>
                  <a:srgbClr val="FF0000"/>
                </a:solidFill>
              </a:rPr>
              <a:t>Nidal</a:t>
            </a:r>
            <a:endParaRPr lang="en-US" sz="12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1200" dirty="0" smtClean="0"/>
              <a:t>If required interview SAGE teams again to fill the GAP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200" dirty="0" smtClean="0"/>
              <a:t>Produce the strategy document/road map to build the interface. This document should include high level technical design (platform or technology independent) to develop the interface – </a:t>
            </a:r>
            <a:r>
              <a:rPr lang="en-US" sz="1200" dirty="0" smtClean="0">
                <a:solidFill>
                  <a:srgbClr val="FF0000"/>
                </a:solidFill>
              </a:rPr>
              <a:t>IBM Team</a:t>
            </a:r>
          </a:p>
          <a:p>
            <a:endParaRPr lang="en-US" sz="1200" dirty="0" smtClean="0"/>
          </a:p>
          <a:p>
            <a:pPr>
              <a:buNone/>
            </a:pPr>
            <a:r>
              <a:rPr lang="en-US" sz="1200" b="1" dirty="0" smtClean="0"/>
              <a:t>Deliverables</a:t>
            </a:r>
          </a:p>
          <a:p>
            <a:pPr>
              <a:buFont typeface="+mj-lt"/>
              <a:buAutoNum type="arabicPeriod"/>
            </a:pPr>
            <a:r>
              <a:rPr lang="en-US" sz="1200" dirty="0" smtClean="0"/>
              <a:t>Strategy document/road map to build interface – this should include data elements and process details</a:t>
            </a:r>
          </a:p>
          <a:p>
            <a:pPr>
              <a:buFont typeface="+mj-lt"/>
              <a:buAutoNum type="arabicPeriod"/>
            </a:pPr>
            <a:r>
              <a:rPr lang="en-US" sz="1200" dirty="0" smtClean="0"/>
              <a:t>Basic education on interfaces  and overview of interfacing process/technical details to SAGE teams</a:t>
            </a:r>
          </a:p>
          <a:p>
            <a:pPr>
              <a:buNone/>
            </a:pPr>
            <a:endParaRPr lang="en-US" sz="1200" dirty="0" smtClean="0"/>
          </a:p>
          <a:p>
            <a:pPr>
              <a:buNone/>
            </a:pPr>
            <a:r>
              <a:rPr lang="en-US" sz="1200" b="1" dirty="0" smtClean="0"/>
              <a:t>Estimated Workload / Agenda:</a:t>
            </a:r>
          </a:p>
          <a:p>
            <a:pPr>
              <a:buFont typeface="+mj-lt"/>
              <a:buAutoNum type="arabicPeriod"/>
            </a:pPr>
            <a:r>
              <a:rPr lang="en-US" sz="1200" dirty="0" smtClean="0"/>
              <a:t>Go through detail requirement  (process and data elements) – 1 day week 2</a:t>
            </a:r>
          </a:p>
          <a:p>
            <a:pPr>
              <a:buFont typeface="+mj-lt"/>
              <a:buAutoNum type="arabicPeriod"/>
            </a:pPr>
            <a:r>
              <a:rPr lang="en-US" sz="1200" dirty="0" smtClean="0"/>
              <a:t>Interview SAGE team – 2 days week 2</a:t>
            </a:r>
          </a:p>
          <a:p>
            <a:pPr>
              <a:buFont typeface="+mj-lt"/>
              <a:buAutoNum type="arabicPeriod"/>
            </a:pPr>
            <a:r>
              <a:rPr lang="en-US" sz="1200" dirty="0" smtClean="0"/>
              <a:t>Basic education on interfaces – 1 day week 2</a:t>
            </a:r>
          </a:p>
          <a:p>
            <a:pPr>
              <a:buFont typeface="+mj-lt"/>
              <a:buAutoNum type="arabicPeriod"/>
            </a:pPr>
            <a:r>
              <a:rPr lang="en-US" sz="1200" dirty="0" smtClean="0"/>
              <a:t>Strategy document/roadmap </a:t>
            </a:r>
            <a:r>
              <a:rPr lang="en-US" sz="1200" smtClean="0"/>
              <a:t>– week 4</a:t>
            </a:r>
            <a:endParaRPr lang="en-US" sz="1200" dirty="0" smtClean="0"/>
          </a:p>
          <a:p>
            <a:pPr>
              <a:buNone/>
            </a:pPr>
            <a:endParaRPr lang="en-US" sz="1200" dirty="0" smtClean="0"/>
          </a:p>
          <a:p>
            <a:pPr>
              <a:buNone/>
            </a:pPr>
            <a:r>
              <a:rPr lang="en-US" sz="1200" b="1" dirty="0" smtClean="0"/>
              <a:t>Impact: </a:t>
            </a:r>
          </a:p>
          <a:p>
            <a:pPr>
              <a:buNone/>
            </a:pPr>
            <a:r>
              <a:rPr lang="en-US" sz="1200" dirty="0" smtClean="0"/>
              <a:t>People  and process</a:t>
            </a:r>
          </a:p>
          <a:p>
            <a:pPr>
              <a:buNone/>
            </a:pPr>
            <a:endParaRPr lang="en-US" sz="1200" dirty="0" smtClean="0"/>
          </a:p>
          <a:p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335</Words>
  <Application>Microsoft Office PowerPoint</Application>
  <PresentationFormat>On-screen Show (4:3)</PresentationFormat>
  <Paragraphs>30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Interface between SAGE100 and SAGE1000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Interface between SAGE100 and SAGE1000</dc:title>
  <dc:creator>IBM_ADMIN</dc:creator>
  <cp:lastModifiedBy>ADMINIBM</cp:lastModifiedBy>
  <cp:revision>20</cp:revision>
  <dcterms:created xsi:type="dcterms:W3CDTF">2006-08-16T00:00:00Z</dcterms:created>
  <dcterms:modified xsi:type="dcterms:W3CDTF">2014-05-02T10:50:59Z</dcterms:modified>
</cp:coreProperties>
</file>