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074" y="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334962"/>
          </a:xfrm>
        </p:spPr>
        <p:txBody>
          <a:bodyPr>
            <a:normAutofit fontScale="90000"/>
          </a:bodyPr>
          <a:lstStyle/>
          <a:p>
            <a:r>
              <a:rPr lang="en-US" sz="1800" b="1" dirty="0" smtClean="0"/>
              <a:t>Budget </a:t>
            </a:r>
            <a:r>
              <a:rPr lang="en-US" sz="1800" b="1" dirty="0" smtClean="0"/>
              <a:t>approval application for Projects</a:t>
            </a:r>
            <a:endParaRPr lang="en-US" sz="1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6019800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None/>
            </a:pPr>
            <a:r>
              <a:rPr lang="en-US" sz="1200" b="1" dirty="0" smtClean="0"/>
              <a:t>Objective</a:t>
            </a:r>
            <a:r>
              <a:rPr lang="en-US" sz="1200" dirty="0" smtClean="0"/>
              <a:t>: </a:t>
            </a:r>
            <a:r>
              <a:rPr lang="en-US" sz="1200" dirty="0" smtClean="0"/>
              <a:t>Design a budget application or module for quick budget approval and payment processing</a:t>
            </a:r>
          </a:p>
          <a:p>
            <a:pPr marL="514350" indent="-514350">
              <a:buNone/>
            </a:pPr>
            <a:r>
              <a:rPr lang="en-US" sz="1200" dirty="0" smtClean="0"/>
              <a:t>	</a:t>
            </a:r>
            <a:r>
              <a:rPr lang="en-US" sz="1200" dirty="0" smtClean="0"/>
              <a:t> </a:t>
            </a:r>
            <a:r>
              <a:rPr lang="en-US" sz="1200" dirty="0" smtClean="0"/>
              <a:t>    Automate budget approval process with dashboard for each approver along with the option to view details</a:t>
            </a:r>
            <a:endParaRPr lang="en-US" sz="1200" dirty="0" smtClean="0"/>
          </a:p>
          <a:p>
            <a:pPr marL="514350" indent="-514350">
              <a:buNone/>
            </a:pPr>
            <a:endParaRPr lang="en-US" sz="1200" dirty="0" smtClean="0"/>
          </a:p>
          <a:p>
            <a:pPr marL="514350" indent="-514350">
              <a:buNone/>
            </a:pPr>
            <a:r>
              <a:rPr lang="en-US" sz="1200" b="1" dirty="0" smtClean="0"/>
              <a:t>Contacts</a:t>
            </a:r>
            <a:r>
              <a:rPr lang="en-US" sz="1200" dirty="0" smtClean="0"/>
              <a:t>: ALCS: </a:t>
            </a:r>
            <a:r>
              <a:rPr lang="en-US" sz="1200" dirty="0" err="1" smtClean="0"/>
              <a:t>Nidal</a:t>
            </a:r>
            <a:r>
              <a:rPr lang="en-US" sz="1200" dirty="0" smtClean="0"/>
              <a:t> </a:t>
            </a:r>
            <a:r>
              <a:rPr lang="en-US" sz="1200" dirty="0" err="1" smtClean="0"/>
              <a:t>Chafiai</a:t>
            </a:r>
            <a:r>
              <a:rPr lang="en-US" sz="1200" dirty="0" smtClean="0"/>
              <a:t>, </a:t>
            </a:r>
            <a:r>
              <a:rPr lang="en-US" sz="1200" dirty="0" smtClean="0"/>
              <a:t>Project leads, Dr </a:t>
            </a:r>
            <a:r>
              <a:rPr lang="fr-FR" sz="1200" dirty="0" err="1" smtClean="0"/>
              <a:t>Ouarsas</a:t>
            </a:r>
            <a:r>
              <a:rPr lang="fr-FR" sz="1200" dirty="0" smtClean="0"/>
              <a:t> </a:t>
            </a:r>
            <a:r>
              <a:rPr lang="fr-FR" sz="1200" b="1" dirty="0" smtClean="0"/>
              <a:t> </a:t>
            </a:r>
            <a:r>
              <a:rPr lang="en-US" sz="1200" dirty="0" smtClean="0"/>
              <a:t>IBM</a:t>
            </a:r>
            <a:r>
              <a:rPr lang="en-US" sz="1200" dirty="0" smtClean="0"/>
              <a:t>: Ram, Gerry, Patrick and Cathy</a:t>
            </a:r>
          </a:p>
          <a:p>
            <a:pPr marL="514350" indent="-514350">
              <a:buNone/>
            </a:pPr>
            <a:r>
              <a:rPr lang="en-US" sz="1200" b="1" dirty="0" smtClean="0"/>
              <a:t>ALCS Priority: </a:t>
            </a:r>
            <a:r>
              <a:rPr lang="en-US" sz="1200" dirty="0" smtClean="0"/>
              <a:t>Long Term </a:t>
            </a:r>
            <a:r>
              <a:rPr lang="en-US" sz="1200" dirty="0" smtClean="0"/>
              <a:t>– to enable faster budget approval and payment processing</a:t>
            </a:r>
            <a:endParaRPr lang="en-US" sz="1200" dirty="0" smtClean="0"/>
          </a:p>
          <a:p>
            <a:pPr marL="514350" indent="-514350">
              <a:buNone/>
            </a:pPr>
            <a:endParaRPr lang="en-US" sz="1200" dirty="0" smtClean="0"/>
          </a:p>
          <a:p>
            <a:pPr marL="514350" indent="-514350">
              <a:buNone/>
            </a:pPr>
            <a:r>
              <a:rPr lang="en-US" sz="1200" b="1" dirty="0" smtClean="0"/>
              <a:t>In scope:  </a:t>
            </a:r>
            <a:r>
              <a:rPr lang="en-US" sz="1200" dirty="0" err="1" smtClean="0"/>
              <a:t>Assesment</a:t>
            </a:r>
            <a:r>
              <a:rPr lang="en-US" sz="1200" dirty="0" smtClean="0"/>
              <a:t> of existing process &amp; produce </a:t>
            </a:r>
            <a:r>
              <a:rPr lang="en-US" sz="1200" dirty="0" smtClean="0"/>
              <a:t>strategy document to </a:t>
            </a:r>
            <a:r>
              <a:rPr lang="en-US" sz="1200" dirty="0" smtClean="0"/>
              <a:t>build budget module/application</a:t>
            </a:r>
            <a:endParaRPr lang="en-US" sz="1200" dirty="0" smtClean="0"/>
          </a:p>
          <a:p>
            <a:pPr marL="514350" indent="-514350">
              <a:buNone/>
            </a:pPr>
            <a:r>
              <a:rPr lang="en-US" sz="1200" b="1" dirty="0" smtClean="0"/>
              <a:t>Out of scope: </a:t>
            </a:r>
            <a:r>
              <a:rPr lang="en-US" sz="1200" dirty="0" smtClean="0"/>
              <a:t>Integration of the application with othe</a:t>
            </a:r>
            <a:r>
              <a:rPr lang="en-US" sz="1200" dirty="0" smtClean="0"/>
              <a:t>r processes (some processes may not exist), user training, Standard operating procedure document</a:t>
            </a:r>
            <a:endParaRPr lang="en-US" sz="1200" dirty="0" smtClean="0"/>
          </a:p>
          <a:p>
            <a:pPr marL="514350" indent="-514350">
              <a:buNone/>
            </a:pPr>
            <a:r>
              <a:rPr lang="en-US" sz="1200" b="1" dirty="0" smtClean="0"/>
              <a:t>Challenges / Risks: </a:t>
            </a:r>
            <a:r>
              <a:rPr lang="en-US" sz="1200" dirty="0" smtClean="0"/>
              <a:t>We may lack knowledge of complete view of process, </a:t>
            </a:r>
            <a:r>
              <a:rPr lang="en-US" sz="1200" dirty="0" smtClean="0"/>
              <a:t>people </a:t>
            </a:r>
            <a:r>
              <a:rPr lang="en-US" sz="1200" dirty="0" smtClean="0"/>
              <a:t>availability and knowledge, timelines, integration with other application,  remote accessibility of the application</a:t>
            </a:r>
          </a:p>
          <a:p>
            <a:pPr marL="514350" indent="-514350">
              <a:buNone/>
            </a:pPr>
            <a:endParaRPr lang="en-US" sz="1200" dirty="0" smtClean="0"/>
          </a:p>
          <a:p>
            <a:pPr marL="514350" indent="-514350">
              <a:buNone/>
            </a:pPr>
            <a:r>
              <a:rPr lang="en-US" sz="1200" b="1" dirty="0" smtClean="0"/>
              <a:t>Current identified Actions/Activities to perform:</a:t>
            </a:r>
            <a:endParaRPr lang="en-US" sz="1200" dirty="0" smtClean="0"/>
          </a:p>
          <a:p>
            <a:pPr>
              <a:buFont typeface="+mj-lt"/>
              <a:buAutoNum type="arabicPeriod"/>
            </a:pPr>
            <a:r>
              <a:rPr lang="en-US" sz="1200" dirty="0" smtClean="0"/>
              <a:t>Get complete view of </a:t>
            </a:r>
            <a:r>
              <a:rPr lang="en-US" sz="1200" b="1" dirty="0" smtClean="0"/>
              <a:t>as is </a:t>
            </a:r>
            <a:r>
              <a:rPr lang="en-US" sz="1200" dirty="0" smtClean="0"/>
              <a:t>and </a:t>
            </a:r>
            <a:r>
              <a:rPr lang="en-US" sz="1200" b="1" dirty="0" smtClean="0"/>
              <a:t>to be </a:t>
            </a:r>
            <a:r>
              <a:rPr lang="en-US" sz="1200" dirty="0" smtClean="0"/>
              <a:t>process from all stake holders (DAF, Project leads, Head of operations (Dr </a:t>
            </a:r>
            <a:r>
              <a:rPr lang="en-US" sz="1200" dirty="0" err="1" smtClean="0"/>
              <a:t>Ouarsas</a:t>
            </a:r>
            <a:r>
              <a:rPr lang="en-US" sz="1200" dirty="0" smtClean="0"/>
              <a:t>). Interview each of the stock holders to understand requirement from their perspective</a:t>
            </a:r>
          </a:p>
          <a:p>
            <a:pPr>
              <a:buFont typeface="+mj-lt"/>
              <a:buAutoNum type="arabicPeriod"/>
            </a:pPr>
            <a:r>
              <a:rPr lang="en-US" sz="1200" dirty="0" smtClean="0"/>
              <a:t>Define organization structure for approval process</a:t>
            </a:r>
          </a:p>
          <a:p>
            <a:pPr>
              <a:buFont typeface="+mj-lt"/>
              <a:buAutoNum type="arabicPeriod"/>
            </a:pPr>
            <a:r>
              <a:rPr lang="en-US" sz="1200" dirty="0" smtClean="0"/>
              <a:t>Define and describe data elements for dashboard for each of the approver</a:t>
            </a:r>
          </a:p>
          <a:p>
            <a:pPr>
              <a:buFont typeface="+mj-lt"/>
              <a:buAutoNum type="arabicPeriod"/>
            </a:pPr>
            <a:r>
              <a:rPr lang="en-US" sz="1200" dirty="0" smtClean="0"/>
              <a:t>Define and finalize budget approval and payment processing  process including roles and responsibility</a:t>
            </a:r>
          </a:p>
          <a:p>
            <a:pPr>
              <a:buFont typeface="+mj-lt"/>
              <a:buAutoNum type="arabicPeriod"/>
            </a:pPr>
            <a:r>
              <a:rPr lang="en-US" sz="1200" dirty="0" smtClean="0"/>
              <a:t>Define workflow’s or control flow processes fo</a:t>
            </a:r>
            <a:r>
              <a:rPr lang="en-US" sz="1200" dirty="0" smtClean="0"/>
              <a:t>r each decision node in the process</a:t>
            </a:r>
          </a:p>
          <a:p>
            <a:pPr>
              <a:buFont typeface="+mj-lt"/>
              <a:buAutoNum type="arabicPeriod"/>
            </a:pPr>
            <a:r>
              <a:rPr lang="en-US" sz="1200" dirty="0" smtClean="0"/>
              <a:t>Explore the possibility of using existing  infrastructure of SAGE to enable project/budget management module</a:t>
            </a:r>
          </a:p>
          <a:p>
            <a:pPr>
              <a:buFont typeface="+mj-lt"/>
              <a:buAutoNum type="arabicPeriod"/>
            </a:pPr>
            <a:endParaRPr lang="en-US" sz="1200" dirty="0" smtClean="0"/>
          </a:p>
          <a:p>
            <a:pPr>
              <a:buNone/>
            </a:pPr>
            <a:r>
              <a:rPr lang="en-US" sz="1200" b="1" dirty="0" smtClean="0"/>
              <a:t>Deliverables</a:t>
            </a:r>
          </a:p>
          <a:p>
            <a:pPr>
              <a:buFont typeface="+mj-lt"/>
              <a:buAutoNum type="arabicPeriod"/>
            </a:pPr>
            <a:r>
              <a:rPr lang="en-US" sz="1200" dirty="0" smtClean="0"/>
              <a:t>Strategy document/road map to build </a:t>
            </a:r>
            <a:r>
              <a:rPr lang="en-US" sz="1200" dirty="0" smtClean="0"/>
              <a:t>application</a:t>
            </a:r>
            <a:endParaRPr lang="en-US" sz="1200" dirty="0" smtClean="0"/>
          </a:p>
          <a:p>
            <a:pPr>
              <a:buNone/>
            </a:pPr>
            <a:endParaRPr lang="en-US" sz="1200" dirty="0" smtClean="0"/>
          </a:p>
          <a:p>
            <a:pPr>
              <a:buNone/>
            </a:pPr>
            <a:r>
              <a:rPr lang="en-US" sz="1200" b="1" dirty="0" smtClean="0"/>
              <a:t>Estimated Workload / Agenda:</a:t>
            </a:r>
          </a:p>
          <a:p>
            <a:pPr>
              <a:buFont typeface="+mj-lt"/>
              <a:buAutoNum type="arabicPeriod"/>
            </a:pPr>
            <a:r>
              <a:rPr lang="en-US" sz="1200" dirty="0" smtClean="0"/>
              <a:t>Go through detail requirement  (process and data elements) – </a:t>
            </a:r>
            <a:r>
              <a:rPr lang="en-US" sz="1200" dirty="0" smtClean="0"/>
              <a:t>1</a:t>
            </a:r>
            <a:r>
              <a:rPr lang="en-US" sz="1200" dirty="0" smtClean="0"/>
              <a:t> </a:t>
            </a:r>
            <a:r>
              <a:rPr lang="en-US" sz="1200" dirty="0" smtClean="0"/>
              <a:t>day week </a:t>
            </a:r>
            <a:r>
              <a:rPr lang="en-US" sz="1200" dirty="0" smtClean="0"/>
              <a:t>2 and 3</a:t>
            </a:r>
            <a:endParaRPr lang="en-US" sz="1200" dirty="0" smtClean="0"/>
          </a:p>
          <a:p>
            <a:pPr>
              <a:buFont typeface="+mj-lt"/>
              <a:buAutoNum type="arabicPeriod"/>
            </a:pPr>
            <a:r>
              <a:rPr lang="en-US" sz="1200" dirty="0" smtClean="0"/>
              <a:t>Interview </a:t>
            </a:r>
            <a:r>
              <a:rPr lang="en-US" sz="1200" dirty="0" smtClean="0"/>
              <a:t>stake holders and get agreement on to be process along with clear understanding of flow of control  </a:t>
            </a:r>
            <a:r>
              <a:rPr lang="en-US" sz="1200" dirty="0" smtClean="0"/>
              <a:t>– 2 days week </a:t>
            </a:r>
            <a:r>
              <a:rPr lang="en-US" sz="1200" dirty="0" smtClean="0"/>
              <a:t>2 and 3</a:t>
            </a:r>
            <a:endParaRPr lang="en-US" sz="1200" dirty="0" smtClean="0"/>
          </a:p>
          <a:p>
            <a:pPr>
              <a:buFont typeface="+mj-lt"/>
              <a:buAutoNum type="arabicPeriod"/>
            </a:pPr>
            <a:r>
              <a:rPr lang="en-US" sz="1200" dirty="0" smtClean="0"/>
              <a:t>Strategy </a:t>
            </a:r>
            <a:r>
              <a:rPr lang="en-US" sz="1200" dirty="0" smtClean="0"/>
              <a:t>document/roadmap – week 4</a:t>
            </a:r>
          </a:p>
          <a:p>
            <a:pPr>
              <a:buNone/>
            </a:pPr>
            <a:endParaRPr lang="en-US" sz="1200" dirty="0" smtClean="0"/>
          </a:p>
          <a:p>
            <a:pPr>
              <a:buNone/>
            </a:pPr>
            <a:r>
              <a:rPr lang="en-US" sz="1200" b="1" dirty="0" smtClean="0"/>
              <a:t>Impact: </a:t>
            </a:r>
          </a:p>
          <a:p>
            <a:pPr>
              <a:buNone/>
            </a:pPr>
            <a:r>
              <a:rPr lang="en-US" sz="1200" dirty="0" smtClean="0"/>
              <a:t>People  and process</a:t>
            </a:r>
          </a:p>
          <a:p>
            <a:pPr>
              <a:buNone/>
            </a:pPr>
            <a:endParaRPr lang="en-US" sz="1200" dirty="0" smtClean="0"/>
          </a:p>
          <a:p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8229600" cy="334962"/>
          </a:xfrm>
        </p:spPr>
        <p:txBody>
          <a:bodyPr>
            <a:normAutofit fontScale="90000"/>
          </a:bodyPr>
          <a:lstStyle/>
          <a:p>
            <a:r>
              <a:rPr lang="en-US" sz="1800" dirty="0" smtClean="0"/>
              <a:t>Budget approval process for projects</a:t>
            </a:r>
            <a:endParaRPr lang="en-US" sz="1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4191000" y="2667000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300</TotalTime>
  <Words>25</Words>
  <Application>Microsoft Office PowerPoint</Application>
  <PresentationFormat>On-screen Show (4:3)</PresentationFormat>
  <Paragraphs>30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Budget approval application for Projects</vt:lpstr>
      <vt:lpstr>Budget approval process for projects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Interface between SAGE100 and SAGE1000</dc:title>
  <dc:creator>IBM_ADMIN</dc:creator>
  <cp:lastModifiedBy>ADMINIBM</cp:lastModifiedBy>
  <cp:revision>68</cp:revision>
  <dcterms:created xsi:type="dcterms:W3CDTF">2006-08-16T00:00:00Z</dcterms:created>
  <dcterms:modified xsi:type="dcterms:W3CDTF">2014-05-02T14:49:28Z</dcterms:modified>
</cp:coreProperties>
</file>