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 durch Klicken hinzufügen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23.03.2014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islamicfinder.org/prayerDetail.php?city=Casablanca&amp;state=07&amp;country=morocco&amp;lan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wintessential.co.uk/resources/global-etiquette/morocco-country-profile.html" TargetMode="External"/><Relationship Id="rId2" Type="http://schemas.openxmlformats.org/officeDocument/2006/relationships/hyperlink" Target="http://www.countrynavigator.com/cinfo.cfm?cid=67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osnabrueck.ihk24.de/linkableblob/osihk24/international/Downloads/396546/.13./data/Dr_Kratochwil_Lieblingsfehler-data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 smtClean="0"/>
              <a:t>CSC Research </a:t>
            </a:r>
            <a:r>
              <a:rPr lang="de-CH" dirty="0" err="1" smtClean="0"/>
              <a:t>Exercise</a:t>
            </a:r>
            <a:endParaRPr lang="de-CH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 smtClean="0"/>
              <a:t>Group 1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4149449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Table </a:t>
            </a:r>
            <a:r>
              <a:rPr lang="de-CH" dirty="0" err="1" smtClean="0"/>
              <a:t>of</a:t>
            </a:r>
            <a:r>
              <a:rPr lang="de-CH" dirty="0" smtClean="0"/>
              <a:t> Contents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Time Orientation</a:t>
            </a:r>
          </a:p>
          <a:p>
            <a:r>
              <a:rPr lang="de-CH" dirty="0" smtClean="0"/>
              <a:t>Approach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Conflict</a:t>
            </a:r>
            <a:r>
              <a:rPr lang="de-CH" dirty="0" smtClean="0"/>
              <a:t> Resolution</a:t>
            </a:r>
          </a:p>
          <a:p>
            <a:r>
              <a:rPr lang="de-CH" dirty="0" smtClean="0"/>
              <a:t>Power System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9287341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Time Orientation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 smtClean="0"/>
              <a:t>Time </a:t>
            </a:r>
            <a:r>
              <a:rPr lang="de-CH" dirty="0" err="1" smtClean="0"/>
              <a:t>is</a:t>
            </a:r>
            <a:r>
              <a:rPr lang="de-CH" dirty="0" smtClean="0"/>
              <a:t> non-linear</a:t>
            </a:r>
          </a:p>
          <a:p>
            <a:pPr lvl="1"/>
            <a:r>
              <a:rPr lang="de-CH" dirty="0" err="1" smtClean="0"/>
              <a:t>Agendas</a:t>
            </a:r>
            <a:r>
              <a:rPr lang="de-CH" dirty="0" smtClean="0"/>
              <a:t> </a:t>
            </a:r>
            <a:r>
              <a:rPr lang="de-CH" dirty="0" err="1" smtClean="0"/>
              <a:t>might</a:t>
            </a:r>
            <a:r>
              <a:rPr lang="de-CH" dirty="0" smtClean="0"/>
              <a:t> not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followed</a:t>
            </a:r>
            <a:r>
              <a:rPr lang="de-CH" dirty="0" smtClean="0"/>
              <a:t> </a:t>
            </a:r>
            <a:r>
              <a:rPr lang="de-CH" dirty="0" err="1" smtClean="0"/>
              <a:t>strictly</a:t>
            </a:r>
            <a:r>
              <a:rPr lang="de-CH" dirty="0" smtClean="0"/>
              <a:t>, but «</a:t>
            </a:r>
            <a:r>
              <a:rPr lang="de-CH" dirty="0" err="1" smtClean="0"/>
              <a:t>creatively</a:t>
            </a:r>
            <a:r>
              <a:rPr lang="de-CH" dirty="0" smtClean="0"/>
              <a:t>» </a:t>
            </a:r>
            <a:r>
              <a:rPr lang="de-CH" dirty="0" err="1" smtClean="0"/>
              <a:t>based</a:t>
            </a:r>
            <a:r>
              <a:rPr lang="de-CH" dirty="0" smtClean="0"/>
              <a:t> on </a:t>
            </a:r>
            <a:r>
              <a:rPr lang="de-CH" dirty="0" err="1" smtClean="0"/>
              <a:t>circumstances</a:t>
            </a:r>
            <a:endParaRPr lang="de-CH" dirty="0" smtClean="0"/>
          </a:p>
          <a:p>
            <a:r>
              <a:rPr lang="de-CH" dirty="0" smtClean="0"/>
              <a:t>Time vs. Timing</a:t>
            </a:r>
          </a:p>
          <a:p>
            <a:pPr lvl="1"/>
            <a:r>
              <a:rPr lang="de-CH" dirty="0" smtClean="0"/>
              <a:t>Deadlines vs. Time </a:t>
            </a:r>
            <a:r>
              <a:rPr lang="de-CH" dirty="0" err="1" smtClean="0"/>
              <a:t>efficiency</a:t>
            </a:r>
            <a:r>
              <a:rPr lang="de-CH" dirty="0" smtClean="0"/>
              <a:t>: «sense» </a:t>
            </a:r>
            <a:r>
              <a:rPr lang="de-CH" dirty="0" err="1" smtClean="0"/>
              <a:t>timing</a:t>
            </a:r>
            <a:r>
              <a:rPr lang="de-CH" dirty="0" smtClean="0"/>
              <a:t> </a:t>
            </a:r>
            <a:r>
              <a:rPr lang="de-CH" dirty="0" err="1" smtClean="0"/>
              <a:t>instead</a:t>
            </a:r>
            <a:r>
              <a:rPr lang="de-CH" dirty="0" smtClean="0"/>
              <a:t> </a:t>
            </a:r>
            <a:r>
              <a:rPr lang="de-CH" dirty="0" err="1" smtClean="0"/>
              <a:t>of</a:t>
            </a:r>
            <a:r>
              <a:rPr lang="de-CH" dirty="0" smtClean="0"/>
              <a:t> «</a:t>
            </a:r>
            <a:r>
              <a:rPr lang="de-CH" dirty="0" err="1" smtClean="0"/>
              <a:t>managing</a:t>
            </a:r>
            <a:r>
              <a:rPr lang="de-CH" dirty="0" smtClean="0"/>
              <a:t>»</a:t>
            </a:r>
          </a:p>
          <a:p>
            <a:r>
              <a:rPr lang="de-CH" dirty="0" err="1" smtClean="0"/>
              <a:t>Past</a:t>
            </a:r>
            <a:r>
              <a:rPr lang="de-CH" dirty="0" smtClean="0"/>
              <a:t> </a:t>
            </a:r>
            <a:r>
              <a:rPr lang="de-CH" dirty="0" err="1" smtClean="0"/>
              <a:t>orientation</a:t>
            </a:r>
            <a:endParaRPr lang="de-CH" dirty="0" smtClean="0"/>
          </a:p>
          <a:p>
            <a:pPr lvl="1"/>
            <a:r>
              <a:rPr lang="de-CH" dirty="0" err="1" smtClean="0"/>
              <a:t>Relationship</a:t>
            </a:r>
            <a:r>
              <a:rPr lang="de-CH" dirty="0" smtClean="0"/>
              <a:t> </a:t>
            </a:r>
            <a:r>
              <a:rPr lang="de-CH" dirty="0" err="1" smtClean="0"/>
              <a:t>more</a:t>
            </a:r>
            <a:r>
              <a:rPr lang="de-CH" dirty="0" smtClean="0"/>
              <a:t> </a:t>
            </a:r>
            <a:r>
              <a:rPr lang="de-CH" dirty="0" err="1" smtClean="0"/>
              <a:t>important</a:t>
            </a:r>
            <a:r>
              <a:rPr lang="de-CH" dirty="0" smtClean="0"/>
              <a:t> </a:t>
            </a:r>
            <a:r>
              <a:rPr lang="de-CH" dirty="0" err="1" smtClean="0"/>
              <a:t>than</a:t>
            </a:r>
            <a:r>
              <a:rPr lang="de-CH" dirty="0" smtClean="0"/>
              <a:t> </a:t>
            </a:r>
            <a:r>
              <a:rPr lang="de-CH" dirty="0" err="1" smtClean="0"/>
              <a:t>future</a:t>
            </a:r>
            <a:r>
              <a:rPr lang="de-CH" dirty="0" smtClean="0"/>
              <a:t> </a:t>
            </a:r>
            <a:r>
              <a:rPr lang="de-CH" dirty="0" err="1" smtClean="0"/>
              <a:t>plans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13539281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Time Orientation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de-CH" dirty="0" err="1" smtClean="0"/>
              <a:t>Spontaneity</a:t>
            </a:r>
            <a:endParaRPr lang="de-CH" dirty="0" smtClean="0"/>
          </a:p>
          <a:p>
            <a:pPr lvl="1"/>
            <a:r>
              <a:rPr lang="de-CH" dirty="0" smtClean="0"/>
              <a:t>Living in </a:t>
            </a:r>
            <a:r>
              <a:rPr lang="de-CH" dirty="0" err="1" smtClean="0"/>
              <a:t>the</a:t>
            </a:r>
            <a:r>
              <a:rPr lang="de-CH" dirty="0" smtClean="0"/>
              <a:t> </a:t>
            </a:r>
            <a:r>
              <a:rPr lang="de-CH" dirty="0" err="1" smtClean="0"/>
              <a:t>present</a:t>
            </a:r>
            <a:r>
              <a:rPr lang="de-CH" dirty="0" smtClean="0"/>
              <a:t>, </a:t>
            </a:r>
            <a:r>
              <a:rPr lang="de-CH" dirty="0" err="1" smtClean="0"/>
              <a:t>meetings</a:t>
            </a:r>
            <a:r>
              <a:rPr lang="de-CH" dirty="0" smtClean="0"/>
              <a:t> </a:t>
            </a:r>
            <a:r>
              <a:rPr lang="de-CH" dirty="0" err="1" smtClean="0"/>
              <a:t>might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cancelled</a:t>
            </a:r>
            <a:r>
              <a:rPr lang="de-CH" dirty="0" smtClean="0"/>
              <a:t> on </a:t>
            </a:r>
            <a:r>
              <a:rPr lang="de-CH" dirty="0" err="1" smtClean="0"/>
              <a:t>short</a:t>
            </a:r>
            <a:r>
              <a:rPr lang="de-CH" dirty="0" smtClean="0"/>
              <a:t> </a:t>
            </a:r>
            <a:r>
              <a:rPr lang="de-CH" dirty="0" err="1" smtClean="0"/>
              <a:t>notice</a:t>
            </a:r>
            <a:r>
              <a:rPr lang="de-CH" dirty="0" smtClean="0"/>
              <a:t> </a:t>
            </a:r>
            <a:r>
              <a:rPr lang="de-CH" dirty="0" err="1" smtClean="0"/>
              <a:t>or</a:t>
            </a:r>
            <a:r>
              <a:rPr lang="de-CH" dirty="0" smtClean="0"/>
              <a:t> </a:t>
            </a:r>
            <a:r>
              <a:rPr lang="de-CH" dirty="0" err="1" smtClean="0"/>
              <a:t>prolonged</a:t>
            </a:r>
            <a:r>
              <a:rPr lang="de-CH" dirty="0" smtClean="0"/>
              <a:t> </a:t>
            </a:r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they</a:t>
            </a:r>
            <a:r>
              <a:rPr lang="de-CH" dirty="0" smtClean="0"/>
              <a:t> </a:t>
            </a:r>
            <a:r>
              <a:rPr lang="de-CH" dirty="0" err="1" smtClean="0"/>
              <a:t>are</a:t>
            </a:r>
            <a:r>
              <a:rPr lang="de-CH" dirty="0" smtClean="0"/>
              <a:t> </a:t>
            </a:r>
            <a:r>
              <a:rPr lang="de-CH" dirty="0" err="1" smtClean="0"/>
              <a:t>good</a:t>
            </a:r>
            <a:endParaRPr lang="de-CH" dirty="0" smtClean="0"/>
          </a:p>
          <a:p>
            <a:r>
              <a:rPr lang="de-CH" dirty="0" err="1" smtClean="0"/>
              <a:t>Influence</a:t>
            </a:r>
            <a:r>
              <a:rPr lang="de-CH" dirty="0" smtClean="0"/>
              <a:t> </a:t>
            </a:r>
            <a:r>
              <a:rPr lang="de-CH" dirty="0" err="1" smtClean="0"/>
              <a:t>limits</a:t>
            </a:r>
            <a:endParaRPr lang="de-CH" dirty="0" smtClean="0"/>
          </a:p>
          <a:p>
            <a:pPr lvl="1"/>
            <a:r>
              <a:rPr lang="de-CH" dirty="0" err="1" smtClean="0"/>
              <a:t>Insh’allah</a:t>
            </a:r>
            <a:r>
              <a:rPr lang="de-CH" dirty="0" smtClean="0"/>
              <a:t> = «</a:t>
            </a:r>
            <a:r>
              <a:rPr lang="de-CH" dirty="0" err="1" smtClean="0"/>
              <a:t>If</a:t>
            </a:r>
            <a:r>
              <a:rPr lang="de-CH" dirty="0" smtClean="0"/>
              <a:t> </a:t>
            </a:r>
            <a:r>
              <a:rPr lang="de-CH" dirty="0" err="1" smtClean="0"/>
              <a:t>God</a:t>
            </a:r>
            <a:r>
              <a:rPr lang="de-CH" dirty="0" smtClean="0"/>
              <a:t> </a:t>
            </a:r>
            <a:r>
              <a:rPr lang="de-CH" dirty="0" err="1" smtClean="0"/>
              <a:t>wills</a:t>
            </a:r>
            <a:r>
              <a:rPr lang="de-CH" dirty="0" smtClean="0"/>
              <a:t>»</a:t>
            </a:r>
          </a:p>
          <a:p>
            <a:pPr lvl="1"/>
            <a:r>
              <a:rPr lang="de-CH" dirty="0" err="1" smtClean="0"/>
              <a:t>Bukra</a:t>
            </a:r>
            <a:r>
              <a:rPr lang="de-CH" dirty="0" smtClean="0"/>
              <a:t> </a:t>
            </a:r>
            <a:r>
              <a:rPr lang="de-CH" dirty="0" err="1" smtClean="0"/>
              <a:t>insh’allah</a:t>
            </a:r>
            <a:r>
              <a:rPr lang="de-CH" dirty="0" smtClean="0"/>
              <a:t> = «Tomorrow, </a:t>
            </a:r>
            <a:r>
              <a:rPr lang="de-CH" dirty="0" err="1" smtClean="0"/>
              <a:t>God</a:t>
            </a:r>
            <a:r>
              <a:rPr lang="de-CH" dirty="0" smtClean="0"/>
              <a:t> </a:t>
            </a:r>
            <a:r>
              <a:rPr lang="de-CH" dirty="0" err="1" smtClean="0"/>
              <a:t>willing</a:t>
            </a:r>
            <a:r>
              <a:rPr lang="de-CH" dirty="0" smtClean="0"/>
              <a:t>» </a:t>
            </a:r>
            <a:br>
              <a:rPr lang="de-CH" dirty="0" smtClean="0"/>
            </a:br>
            <a:r>
              <a:rPr lang="de-CH" dirty="0" smtClean="0">
                <a:sym typeface="Wingdings" panose="05000000000000000000" pitchFamily="2" charset="2"/>
              </a:rPr>
              <a:t> «</a:t>
            </a:r>
            <a:r>
              <a:rPr lang="en-US" dirty="0" smtClean="0"/>
              <a:t>We </a:t>
            </a:r>
            <a:r>
              <a:rPr lang="en-US" dirty="0"/>
              <a:t>will do things as soon as possible, but God will determine when that </a:t>
            </a:r>
            <a:r>
              <a:rPr lang="en-US" dirty="0" smtClean="0"/>
              <a:t>may be</a:t>
            </a:r>
            <a:r>
              <a:rPr lang="de-CH" dirty="0" smtClean="0"/>
              <a:t>.»</a:t>
            </a:r>
          </a:p>
          <a:p>
            <a:r>
              <a:rPr lang="de-CH" dirty="0" err="1"/>
              <a:t>Scheduling</a:t>
            </a:r>
            <a:r>
              <a:rPr lang="de-CH" dirty="0"/>
              <a:t> </a:t>
            </a:r>
            <a:r>
              <a:rPr lang="de-CH" dirty="0" err="1" smtClean="0"/>
              <a:t>Appointments</a:t>
            </a:r>
            <a:endParaRPr lang="de-CH" dirty="0" smtClean="0"/>
          </a:p>
          <a:p>
            <a:pPr lvl="1"/>
            <a:r>
              <a:rPr lang="de-CH" dirty="0" err="1" smtClean="0"/>
              <a:t>Tendency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be</a:t>
            </a:r>
            <a:r>
              <a:rPr lang="de-CH" dirty="0" smtClean="0"/>
              <a:t> </a:t>
            </a:r>
            <a:r>
              <a:rPr lang="de-CH" dirty="0" err="1" smtClean="0"/>
              <a:t>late</a:t>
            </a:r>
            <a:endParaRPr lang="de-CH" dirty="0"/>
          </a:p>
          <a:p>
            <a:pPr lvl="1"/>
            <a:r>
              <a:rPr lang="en-US" dirty="0"/>
              <a:t>Do not schedule appointments around prayer times</a:t>
            </a:r>
            <a:br>
              <a:rPr lang="en-US" dirty="0"/>
            </a:br>
            <a:r>
              <a:rPr lang="en-US" dirty="0" smtClean="0"/>
              <a:t>(</a:t>
            </a:r>
            <a:r>
              <a:rPr lang="en-US" dirty="0" smtClean="0">
                <a:hlinkClick r:id="rId2"/>
              </a:rPr>
              <a:t>http</a:t>
            </a:r>
            <a:r>
              <a:rPr lang="en-US" dirty="0">
                <a:hlinkClick r:id="rId2"/>
              </a:rPr>
              <a:t>://www.islamicfinder.org/prayerDetail.php?city=Casablanca&amp;state=07&amp;country=morocco&amp;lang</a:t>
            </a:r>
            <a:r>
              <a:rPr lang="en-US" dirty="0" smtClean="0"/>
              <a:t>= )</a:t>
            </a:r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755898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Approach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Conflict</a:t>
            </a:r>
            <a:r>
              <a:rPr lang="de-CH" dirty="0" smtClean="0"/>
              <a:t> Resolution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de-CH" dirty="0" smtClean="0"/>
              <a:t>Working </a:t>
            </a:r>
            <a:r>
              <a:rPr lang="de-CH" dirty="0" err="1" smtClean="0"/>
              <a:t>together</a:t>
            </a:r>
            <a:endParaRPr lang="de-CH" dirty="0" smtClean="0"/>
          </a:p>
          <a:p>
            <a:pPr lvl="1"/>
            <a:r>
              <a:rPr lang="de-CH" dirty="0" err="1" smtClean="0"/>
              <a:t>Tendence</a:t>
            </a:r>
            <a:r>
              <a:rPr lang="de-CH" dirty="0" smtClean="0"/>
              <a:t>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look</a:t>
            </a:r>
            <a:r>
              <a:rPr lang="de-CH" dirty="0" smtClean="0"/>
              <a:t> </a:t>
            </a:r>
            <a:r>
              <a:rPr lang="de-CH" dirty="0" err="1" smtClean="0"/>
              <a:t>towards</a:t>
            </a:r>
            <a:r>
              <a:rPr lang="de-CH" dirty="0" smtClean="0"/>
              <a:t> a strong </a:t>
            </a:r>
            <a:r>
              <a:rPr lang="de-CH" dirty="0" err="1" smtClean="0"/>
              <a:t>leader</a:t>
            </a:r>
            <a:endParaRPr lang="de-CH" dirty="0"/>
          </a:p>
          <a:p>
            <a:r>
              <a:rPr lang="en-US" dirty="0"/>
              <a:t>Decision </a:t>
            </a:r>
            <a:r>
              <a:rPr lang="en-US" dirty="0" smtClean="0"/>
              <a:t>making</a:t>
            </a:r>
          </a:p>
          <a:p>
            <a:pPr lvl="1"/>
            <a:r>
              <a:rPr lang="en-US" dirty="0" smtClean="0"/>
              <a:t>Hierarchical</a:t>
            </a:r>
          </a:p>
          <a:p>
            <a:pPr lvl="1"/>
            <a:r>
              <a:rPr lang="en-US" dirty="0" smtClean="0"/>
              <a:t>May take </a:t>
            </a:r>
            <a:r>
              <a:rPr lang="en-US" dirty="0"/>
              <a:t>long time </a:t>
            </a:r>
            <a:r>
              <a:rPr lang="en-US" dirty="0" smtClean="0"/>
              <a:t>(group consensus important </a:t>
            </a:r>
            <a:r>
              <a:rPr lang="en-US" dirty="0"/>
              <a:t>but decisions will be taken by the highest-ranking person</a:t>
            </a:r>
            <a:r>
              <a:rPr lang="en-US" dirty="0" smtClean="0"/>
              <a:t>)</a:t>
            </a:r>
          </a:p>
          <a:p>
            <a:pPr lvl="1"/>
            <a:r>
              <a:rPr lang="en-US" dirty="0"/>
              <a:t>Moroccans appreciate a win-win </a:t>
            </a:r>
            <a:r>
              <a:rPr lang="en-US" dirty="0" smtClean="0"/>
              <a:t>situation</a:t>
            </a:r>
          </a:p>
          <a:p>
            <a:pPr lvl="1"/>
            <a:r>
              <a:rPr lang="en-US" dirty="0"/>
              <a:t>Decisions may be influenced by idealism as well as hard </a:t>
            </a:r>
            <a:r>
              <a:rPr lang="en-US" dirty="0" smtClean="0"/>
              <a:t>fact</a:t>
            </a:r>
          </a:p>
          <a:p>
            <a:pPr lvl="1"/>
            <a:r>
              <a:rPr lang="en-US" dirty="0" smtClean="0"/>
              <a:t>Individual </a:t>
            </a:r>
            <a:r>
              <a:rPr lang="en-US" dirty="0"/>
              <a:t>is always subordinate to the group</a:t>
            </a:r>
            <a:endParaRPr lang="en-US" dirty="0" smtClean="0"/>
          </a:p>
          <a:p>
            <a:pPr lvl="1"/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8044265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Approach </a:t>
            </a:r>
            <a:r>
              <a:rPr lang="de-CH" dirty="0" err="1" smtClean="0"/>
              <a:t>to</a:t>
            </a:r>
            <a:r>
              <a:rPr lang="de-CH" dirty="0" smtClean="0"/>
              <a:t> </a:t>
            </a:r>
            <a:r>
              <a:rPr lang="de-CH" dirty="0" err="1" smtClean="0"/>
              <a:t>Conflict</a:t>
            </a:r>
            <a:r>
              <a:rPr lang="de-CH" dirty="0" smtClean="0"/>
              <a:t> Resolution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Decisions are made </a:t>
            </a:r>
            <a:r>
              <a:rPr lang="en-US" dirty="0" smtClean="0"/>
              <a:t>slowly</a:t>
            </a:r>
          </a:p>
          <a:p>
            <a:pPr lvl="1"/>
            <a:r>
              <a:rPr lang="en-US" dirty="0" smtClean="0"/>
              <a:t>Do </a:t>
            </a:r>
            <a:r>
              <a:rPr lang="en-US" dirty="0"/>
              <a:t>not try to rush the process, as it would be interpreted as an insult.</a:t>
            </a:r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35803831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Power System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Hierarchy</a:t>
            </a:r>
          </a:p>
          <a:p>
            <a:pPr lvl="1"/>
            <a:r>
              <a:rPr lang="en-US" dirty="0" smtClean="0"/>
              <a:t>Age </a:t>
            </a:r>
            <a:r>
              <a:rPr lang="en-US" dirty="0"/>
              <a:t>is </a:t>
            </a:r>
            <a:r>
              <a:rPr lang="en-US" dirty="0" smtClean="0"/>
              <a:t>honored, older </a:t>
            </a:r>
            <a:r>
              <a:rPr lang="en-US" dirty="0"/>
              <a:t>people will be looked to for guidance and </a:t>
            </a:r>
            <a:r>
              <a:rPr lang="en-US" dirty="0" smtClean="0"/>
              <a:t>advice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highest ranking person makes decisions, but only after obtaining a group consensus. </a:t>
            </a:r>
          </a:p>
          <a:p>
            <a:r>
              <a:rPr lang="en-US" dirty="0" smtClean="0"/>
              <a:t>Decisions </a:t>
            </a:r>
            <a:r>
              <a:rPr lang="en-US" dirty="0"/>
              <a:t>are reached after great </a:t>
            </a:r>
            <a:r>
              <a:rPr lang="en-US" dirty="0" smtClean="0"/>
              <a:t>deliberation</a:t>
            </a:r>
          </a:p>
          <a:p>
            <a:r>
              <a:rPr lang="en-US" dirty="0"/>
              <a:t>Do not criticize anyone </a:t>
            </a:r>
            <a:r>
              <a:rPr lang="en-US" dirty="0" smtClean="0"/>
              <a:t>publicly</a:t>
            </a:r>
          </a:p>
          <a:p>
            <a:pPr lvl="1"/>
            <a:r>
              <a:rPr lang="en-US" dirty="0" smtClean="0"/>
              <a:t>Avoid that someone loses face</a:t>
            </a:r>
          </a:p>
          <a:p>
            <a:pPr lvl="1"/>
            <a:endParaRPr lang="en-US" dirty="0" smtClean="0"/>
          </a:p>
          <a:p>
            <a:pPr lvl="1"/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27885923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smtClean="0"/>
              <a:t>Power System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Moroccans are </a:t>
            </a:r>
            <a:r>
              <a:rPr lang="en-US" dirty="0" smtClean="0"/>
              <a:t>non-confrontational</a:t>
            </a:r>
          </a:p>
          <a:p>
            <a:pPr lvl="1"/>
            <a:r>
              <a:rPr lang="en-US" dirty="0" smtClean="0"/>
              <a:t>They </a:t>
            </a:r>
            <a:r>
              <a:rPr lang="en-US" dirty="0"/>
              <a:t>may agree in meetings rather than cause you to lose </a:t>
            </a:r>
            <a:r>
              <a:rPr lang="en-US" dirty="0" smtClean="0"/>
              <a:t>face</a:t>
            </a:r>
          </a:p>
          <a:p>
            <a:pPr lvl="1"/>
            <a:endParaRPr lang="en-US" dirty="0" smtClean="0"/>
          </a:p>
          <a:p>
            <a:pPr lvl="1"/>
            <a:endParaRPr lang="de-CH" dirty="0" smtClean="0"/>
          </a:p>
        </p:txBody>
      </p:sp>
    </p:spTree>
    <p:extLst>
      <p:ext uri="{BB962C8B-B14F-4D97-AF65-F5344CB8AC3E}">
        <p14:creationId xmlns:p14="http://schemas.microsoft.com/office/powerpoint/2010/main" val="42643528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 dirty="0" err="1" smtClean="0"/>
              <a:t>Sources</a:t>
            </a:r>
            <a:endParaRPr lang="de-CH" dirty="0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CH" dirty="0">
                <a:hlinkClick r:id="rId2"/>
              </a:rPr>
              <a:t>http://</a:t>
            </a:r>
            <a:r>
              <a:rPr lang="de-CH" dirty="0" smtClean="0">
                <a:hlinkClick r:id="rId2"/>
              </a:rPr>
              <a:t>www.countrynavigator.com/cinfo.cfm?cid=67</a:t>
            </a:r>
            <a:endParaRPr lang="de-CH" dirty="0" smtClean="0"/>
          </a:p>
          <a:p>
            <a:r>
              <a:rPr lang="de-CH" dirty="0" smtClean="0">
                <a:hlinkClick r:id="rId3"/>
              </a:rPr>
              <a:t>http</a:t>
            </a:r>
            <a:r>
              <a:rPr lang="de-CH" dirty="0">
                <a:hlinkClick r:id="rId3"/>
              </a:rPr>
              <a:t>://</a:t>
            </a:r>
            <a:r>
              <a:rPr lang="de-CH" dirty="0" smtClean="0">
                <a:hlinkClick r:id="rId3"/>
              </a:rPr>
              <a:t>www.kwintessential.co.uk/resources/global-etiquette/morocco-country-profile.html</a:t>
            </a:r>
            <a:endParaRPr lang="de-CH" dirty="0" smtClean="0"/>
          </a:p>
          <a:p>
            <a:r>
              <a:rPr lang="de-CH" dirty="0">
                <a:hlinkClick r:id="rId4"/>
              </a:rPr>
              <a:t>http://www.osnabrueck.ihk24.de/linkableblob/osihk24/international/Downloads/396546/.13./</a:t>
            </a:r>
            <a:r>
              <a:rPr lang="de-CH" dirty="0" smtClean="0">
                <a:hlinkClick r:id="rId4"/>
              </a:rPr>
              <a:t>data/Dr_Kratochwil_Lieblingsfehler-data.pdf</a:t>
            </a:r>
            <a:endParaRPr lang="de-CH" dirty="0" smtClean="0"/>
          </a:p>
          <a:p>
            <a:endParaRPr lang="de-CH" dirty="0" smtClean="0"/>
          </a:p>
          <a:p>
            <a:endParaRPr lang="de-CH" dirty="0" smtClean="0"/>
          </a:p>
          <a:p>
            <a:endParaRPr lang="de-CH" dirty="0"/>
          </a:p>
        </p:txBody>
      </p:sp>
    </p:spTree>
    <p:extLst>
      <p:ext uri="{BB962C8B-B14F-4D97-AF65-F5344CB8AC3E}">
        <p14:creationId xmlns:p14="http://schemas.microsoft.com/office/powerpoint/2010/main" val="1786018589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262</Words>
  <Application>Microsoft Office PowerPoint</Application>
  <PresentationFormat>Bildschirmpräsentation (4:3)</PresentationFormat>
  <Paragraphs>49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Larissa-Design</vt:lpstr>
      <vt:lpstr>CSC Research Exercise</vt:lpstr>
      <vt:lpstr>Table of Contents</vt:lpstr>
      <vt:lpstr>Time Orientation</vt:lpstr>
      <vt:lpstr>Time Orientation</vt:lpstr>
      <vt:lpstr>Approach to Conflict Resolution</vt:lpstr>
      <vt:lpstr>Approach to Conflict Resolution</vt:lpstr>
      <vt:lpstr>Power System</vt:lpstr>
      <vt:lpstr>Power System</vt:lpstr>
      <vt:lpstr>Sources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CSC Research Exercise</dc:title>
  <dc:creator>Gerry</dc:creator>
  <cp:lastModifiedBy>Gerry Brönnimann</cp:lastModifiedBy>
  <cp:revision>13</cp:revision>
  <dcterms:created xsi:type="dcterms:W3CDTF">2014-03-23T11:52:43Z</dcterms:created>
  <dcterms:modified xsi:type="dcterms:W3CDTF">2014-03-23T20:45:28Z</dcterms:modified>
</cp:coreProperties>
</file>