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4" r:id="rId1"/>
  </p:sldMasterIdLst>
  <p:notesMasterIdLst>
    <p:notesMasterId r:id="rId7"/>
  </p:notesMasterIdLst>
  <p:sldIdLst>
    <p:sldId id="446" r:id="rId2"/>
    <p:sldId id="448" r:id="rId3"/>
    <p:sldId id="453" r:id="rId4"/>
    <p:sldId id="452" r:id="rId5"/>
    <p:sldId id="451" r:id="rId6"/>
  </p:sldIdLst>
  <p:sldSz cx="9144000" cy="6858000" type="screen4x3"/>
  <p:notesSz cx="6883400" cy="9906000"/>
  <p:defaultTextStyle>
    <a:defPPr>
      <a:defRPr lang="en-GB"/>
    </a:defPPr>
    <a:lvl1pPr algn="l" rtl="0" fontAlgn="base">
      <a:lnSpc>
        <a:spcPct val="90000"/>
      </a:lnSpc>
      <a:spcBef>
        <a:spcPct val="0"/>
      </a:spcBef>
      <a:spcAft>
        <a:spcPct val="0"/>
      </a:spcAft>
      <a:defRPr sz="2200" kern="1200">
        <a:solidFill>
          <a:schemeClr val="hlink"/>
        </a:solidFill>
        <a:latin typeface="Arial" pitchFamily="34" charset="0"/>
        <a:ea typeface="+mn-ea"/>
        <a:cs typeface="Arial" pitchFamily="34" charset="0"/>
      </a:defRPr>
    </a:lvl1pPr>
    <a:lvl2pPr marL="457200" algn="l" rtl="0" fontAlgn="base">
      <a:lnSpc>
        <a:spcPct val="90000"/>
      </a:lnSpc>
      <a:spcBef>
        <a:spcPct val="0"/>
      </a:spcBef>
      <a:spcAft>
        <a:spcPct val="0"/>
      </a:spcAft>
      <a:defRPr sz="2200" kern="1200">
        <a:solidFill>
          <a:schemeClr val="hlink"/>
        </a:solidFill>
        <a:latin typeface="Arial" pitchFamily="34" charset="0"/>
        <a:ea typeface="+mn-ea"/>
        <a:cs typeface="Arial" pitchFamily="34" charset="0"/>
      </a:defRPr>
    </a:lvl2pPr>
    <a:lvl3pPr marL="914400" algn="l" rtl="0" fontAlgn="base">
      <a:lnSpc>
        <a:spcPct val="90000"/>
      </a:lnSpc>
      <a:spcBef>
        <a:spcPct val="0"/>
      </a:spcBef>
      <a:spcAft>
        <a:spcPct val="0"/>
      </a:spcAft>
      <a:defRPr sz="2200" kern="1200">
        <a:solidFill>
          <a:schemeClr val="hlink"/>
        </a:solidFill>
        <a:latin typeface="Arial" pitchFamily="34" charset="0"/>
        <a:ea typeface="+mn-ea"/>
        <a:cs typeface="Arial" pitchFamily="34" charset="0"/>
      </a:defRPr>
    </a:lvl3pPr>
    <a:lvl4pPr marL="1371600" algn="l" rtl="0" fontAlgn="base">
      <a:lnSpc>
        <a:spcPct val="90000"/>
      </a:lnSpc>
      <a:spcBef>
        <a:spcPct val="0"/>
      </a:spcBef>
      <a:spcAft>
        <a:spcPct val="0"/>
      </a:spcAft>
      <a:defRPr sz="2200" kern="1200">
        <a:solidFill>
          <a:schemeClr val="hlink"/>
        </a:solidFill>
        <a:latin typeface="Arial" pitchFamily="34" charset="0"/>
        <a:ea typeface="+mn-ea"/>
        <a:cs typeface="Arial" pitchFamily="34" charset="0"/>
      </a:defRPr>
    </a:lvl4pPr>
    <a:lvl5pPr marL="1828800" algn="l" rtl="0" fontAlgn="base">
      <a:lnSpc>
        <a:spcPct val="90000"/>
      </a:lnSpc>
      <a:spcBef>
        <a:spcPct val="0"/>
      </a:spcBef>
      <a:spcAft>
        <a:spcPct val="0"/>
      </a:spcAft>
      <a:defRPr sz="2200" kern="1200">
        <a:solidFill>
          <a:schemeClr val="hlink"/>
        </a:solidFill>
        <a:latin typeface="Arial" pitchFamily="34" charset="0"/>
        <a:ea typeface="+mn-ea"/>
        <a:cs typeface="Arial" pitchFamily="34" charset="0"/>
      </a:defRPr>
    </a:lvl5pPr>
    <a:lvl6pPr marL="2286000" algn="l" defTabSz="914400" rtl="0" eaLnBrk="1" latinLnBrk="0" hangingPunct="1">
      <a:defRPr sz="2200" kern="1200">
        <a:solidFill>
          <a:schemeClr val="hlink"/>
        </a:solidFill>
        <a:latin typeface="Arial" pitchFamily="34" charset="0"/>
        <a:ea typeface="+mn-ea"/>
        <a:cs typeface="Arial" pitchFamily="34" charset="0"/>
      </a:defRPr>
    </a:lvl6pPr>
    <a:lvl7pPr marL="2743200" algn="l" defTabSz="914400" rtl="0" eaLnBrk="1" latinLnBrk="0" hangingPunct="1">
      <a:defRPr sz="2200" kern="1200">
        <a:solidFill>
          <a:schemeClr val="hlink"/>
        </a:solidFill>
        <a:latin typeface="Arial" pitchFamily="34" charset="0"/>
        <a:ea typeface="+mn-ea"/>
        <a:cs typeface="Arial" pitchFamily="34" charset="0"/>
      </a:defRPr>
    </a:lvl7pPr>
    <a:lvl8pPr marL="3200400" algn="l" defTabSz="914400" rtl="0" eaLnBrk="1" latinLnBrk="0" hangingPunct="1">
      <a:defRPr sz="2200" kern="1200">
        <a:solidFill>
          <a:schemeClr val="hlink"/>
        </a:solidFill>
        <a:latin typeface="Arial" pitchFamily="34" charset="0"/>
        <a:ea typeface="+mn-ea"/>
        <a:cs typeface="Arial" pitchFamily="34" charset="0"/>
      </a:defRPr>
    </a:lvl8pPr>
    <a:lvl9pPr marL="3657600" algn="l" defTabSz="914400" rtl="0" eaLnBrk="1" latinLnBrk="0" hangingPunct="1">
      <a:defRPr sz="2200" kern="1200">
        <a:solidFill>
          <a:schemeClr val="hlink"/>
        </a:solidFill>
        <a:latin typeface="Arial" pitchFamily="34" charset="0"/>
        <a:ea typeface="+mn-ea"/>
        <a:cs typeface="Arial" pitchFamily="34"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BM" initials="A" lastIdx="9"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889FB"/>
    <a:srgbClr val="0033CC"/>
    <a:srgbClr val="99CC00"/>
    <a:srgbClr val="FEFFFE"/>
    <a:srgbClr val="FEFEFF"/>
    <a:srgbClr val="FFFEFE"/>
    <a:srgbClr val="FFFDFF"/>
    <a:srgbClr val="FEFFFF"/>
    <a:srgbClr val="FF64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29" autoAdjust="0"/>
    <p:restoredTop sz="94143" autoAdjust="0"/>
  </p:normalViewPr>
  <p:slideViewPr>
    <p:cSldViewPr>
      <p:cViewPr>
        <p:scale>
          <a:sx n="90" d="100"/>
          <a:sy n="90" d="100"/>
        </p:scale>
        <p:origin x="-1482" y="-6"/>
      </p:cViewPr>
      <p:guideLst>
        <p:guide orient="horz" pos="2160"/>
        <p:guide pos="2880"/>
      </p:guideLst>
    </p:cSldViewPr>
  </p:slideViewPr>
  <p:notesTextViewPr>
    <p:cViewPr>
      <p:scale>
        <a:sx n="100" d="100"/>
        <a:sy n="100" d="100"/>
      </p:scale>
      <p:origin x="0" y="0"/>
    </p:cViewPr>
  </p:notesTextViewPr>
  <p:gridSpacing cx="368685763" cy="368685763"/>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82913" cy="495300"/>
          </a:xfrm>
          <a:prstGeom prst="rect">
            <a:avLst/>
          </a:prstGeom>
          <a:noFill/>
          <a:ln w="9525">
            <a:noFill/>
            <a:miter lim="800000"/>
            <a:headEnd/>
            <a:tailEnd/>
          </a:ln>
          <a:effectLst/>
        </p:spPr>
        <p:txBody>
          <a:bodyPr vert="horz" wrap="square" lIns="95939" tIns="47969" rIns="95939" bIns="47969" numCol="1" anchor="t" anchorCtr="0" compatLnSpc="1">
            <a:prstTxWarp prst="textNoShape">
              <a:avLst/>
            </a:prstTxWarp>
          </a:bodyPr>
          <a:lstStyle>
            <a:lvl1pPr defTabSz="958850">
              <a:lnSpc>
                <a:spcPct val="100000"/>
              </a:lnSpc>
              <a:defRPr sz="1300">
                <a:solidFill>
                  <a:schemeClr val="tx1"/>
                </a:solidFill>
                <a:cs typeface="+mn-cs"/>
              </a:defRPr>
            </a:lvl1pPr>
          </a:lstStyle>
          <a:p>
            <a:pPr>
              <a:defRPr/>
            </a:pPr>
            <a:endParaRPr lang="en-GB"/>
          </a:p>
        </p:txBody>
      </p:sp>
      <p:sp>
        <p:nvSpPr>
          <p:cNvPr id="8195" name="Rectangle 3"/>
          <p:cNvSpPr>
            <a:spLocks noGrp="1" noChangeArrowheads="1"/>
          </p:cNvSpPr>
          <p:nvPr>
            <p:ph type="dt" idx="1"/>
          </p:nvPr>
        </p:nvSpPr>
        <p:spPr bwMode="auto">
          <a:xfrm>
            <a:off x="3898900" y="0"/>
            <a:ext cx="2982913" cy="495300"/>
          </a:xfrm>
          <a:prstGeom prst="rect">
            <a:avLst/>
          </a:prstGeom>
          <a:noFill/>
          <a:ln w="9525">
            <a:noFill/>
            <a:miter lim="800000"/>
            <a:headEnd/>
            <a:tailEnd/>
          </a:ln>
          <a:effectLst/>
        </p:spPr>
        <p:txBody>
          <a:bodyPr vert="horz" wrap="square" lIns="95939" tIns="47969" rIns="95939" bIns="47969" numCol="1" anchor="t" anchorCtr="0" compatLnSpc="1">
            <a:prstTxWarp prst="textNoShape">
              <a:avLst/>
            </a:prstTxWarp>
          </a:bodyPr>
          <a:lstStyle>
            <a:lvl1pPr algn="r" defTabSz="958850">
              <a:lnSpc>
                <a:spcPct val="100000"/>
              </a:lnSpc>
              <a:defRPr sz="1300">
                <a:solidFill>
                  <a:schemeClr val="tx1"/>
                </a:solidFill>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965200" y="742950"/>
            <a:ext cx="4953000" cy="37147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8975" y="4705350"/>
            <a:ext cx="5505450" cy="4457700"/>
          </a:xfrm>
          <a:prstGeom prst="rect">
            <a:avLst/>
          </a:prstGeom>
          <a:noFill/>
          <a:ln w="9525">
            <a:noFill/>
            <a:miter lim="800000"/>
            <a:headEnd/>
            <a:tailEnd/>
          </a:ln>
          <a:effectLst/>
        </p:spPr>
        <p:txBody>
          <a:bodyPr vert="horz" wrap="square" lIns="95939" tIns="47969" rIns="95939" bIns="47969"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8198" name="Rectangle 6"/>
          <p:cNvSpPr>
            <a:spLocks noGrp="1" noChangeArrowheads="1"/>
          </p:cNvSpPr>
          <p:nvPr>
            <p:ph type="ftr" sz="quarter" idx="4"/>
          </p:nvPr>
        </p:nvSpPr>
        <p:spPr bwMode="auto">
          <a:xfrm>
            <a:off x="0" y="9409113"/>
            <a:ext cx="2982913" cy="495300"/>
          </a:xfrm>
          <a:prstGeom prst="rect">
            <a:avLst/>
          </a:prstGeom>
          <a:noFill/>
          <a:ln w="9525">
            <a:noFill/>
            <a:miter lim="800000"/>
            <a:headEnd/>
            <a:tailEnd/>
          </a:ln>
          <a:effectLst/>
        </p:spPr>
        <p:txBody>
          <a:bodyPr vert="horz" wrap="square" lIns="95939" tIns="47969" rIns="95939" bIns="47969" numCol="1" anchor="b" anchorCtr="0" compatLnSpc="1">
            <a:prstTxWarp prst="textNoShape">
              <a:avLst/>
            </a:prstTxWarp>
          </a:bodyPr>
          <a:lstStyle>
            <a:lvl1pPr defTabSz="958850">
              <a:lnSpc>
                <a:spcPct val="100000"/>
              </a:lnSpc>
              <a:defRPr sz="1300">
                <a:solidFill>
                  <a:schemeClr val="tx1"/>
                </a:solidFill>
                <a:cs typeface="+mn-cs"/>
              </a:defRPr>
            </a:lvl1pPr>
          </a:lstStyle>
          <a:p>
            <a:pPr>
              <a:defRPr/>
            </a:pPr>
            <a:endParaRPr lang="en-GB"/>
          </a:p>
        </p:txBody>
      </p:sp>
      <p:sp>
        <p:nvSpPr>
          <p:cNvPr id="8199" name="Rectangle 7"/>
          <p:cNvSpPr>
            <a:spLocks noGrp="1" noChangeArrowheads="1"/>
          </p:cNvSpPr>
          <p:nvPr>
            <p:ph type="sldNum" sz="quarter" idx="5"/>
          </p:nvPr>
        </p:nvSpPr>
        <p:spPr bwMode="auto">
          <a:xfrm>
            <a:off x="3898900" y="9409113"/>
            <a:ext cx="2982913" cy="495300"/>
          </a:xfrm>
          <a:prstGeom prst="rect">
            <a:avLst/>
          </a:prstGeom>
          <a:noFill/>
          <a:ln w="9525">
            <a:noFill/>
            <a:miter lim="800000"/>
            <a:headEnd/>
            <a:tailEnd/>
          </a:ln>
          <a:effectLst/>
        </p:spPr>
        <p:txBody>
          <a:bodyPr vert="horz" wrap="square" lIns="95939" tIns="47969" rIns="95939" bIns="47969" numCol="1" anchor="b" anchorCtr="0" compatLnSpc="1">
            <a:prstTxWarp prst="textNoShape">
              <a:avLst/>
            </a:prstTxWarp>
          </a:bodyPr>
          <a:lstStyle>
            <a:lvl1pPr algn="r" defTabSz="958850">
              <a:lnSpc>
                <a:spcPct val="100000"/>
              </a:lnSpc>
              <a:defRPr sz="1300">
                <a:solidFill>
                  <a:schemeClr val="tx1"/>
                </a:solidFill>
                <a:cs typeface="+mn-cs"/>
              </a:defRPr>
            </a:lvl1pPr>
          </a:lstStyle>
          <a:p>
            <a:pPr>
              <a:defRPr/>
            </a:pPr>
            <a:fld id="{22F59020-4B52-4642-B25E-1E29D3502F7A}"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669AC801-0FE0-49ED-BCE0-43B417C7E233}" type="slidenum">
              <a:rPr lang="en-GB" smtClean="0">
                <a:cs typeface="Arial" pitchFamily="34" charset="0"/>
              </a:rPr>
              <a:pPr/>
              <a:t>1</a:t>
            </a:fld>
            <a:endParaRPr lang="en-GB" smtClean="0">
              <a:cs typeface="Arial" pitchFamily="34" charset="0"/>
            </a:endParaRPr>
          </a:p>
        </p:txBody>
      </p:sp>
      <p:sp>
        <p:nvSpPr>
          <p:cNvPr id="20483" name="Rectangle 2"/>
          <p:cNvSpPr>
            <a:spLocks noGrp="1" noRot="1" noChangeAspect="1" noChangeArrowheads="1" noTextEdit="1"/>
          </p:cNvSpPr>
          <p:nvPr>
            <p:ph type="sldImg"/>
          </p:nvPr>
        </p:nvSpPr>
        <p:spPr>
          <a:xfrm>
            <a:off x="965200" y="742950"/>
            <a:ext cx="4954588" cy="3716338"/>
          </a:xfrm>
          <a:ln/>
        </p:spPr>
      </p:sp>
      <p:sp>
        <p:nvSpPr>
          <p:cNvPr id="20484" name="Rectangle 3"/>
          <p:cNvSpPr>
            <a:spLocks noGrp="1" noChangeArrowheads="1"/>
          </p:cNvSpPr>
          <p:nvPr>
            <p:ph type="body" idx="1"/>
          </p:nvPr>
        </p:nvSpPr>
        <p:spPr>
          <a:noFill/>
          <a:ln/>
        </p:spPr>
        <p:txBody>
          <a:bodyPr/>
          <a:lstStyle/>
          <a:p>
            <a:pPr eaLnBrk="1" hangingPunct="1"/>
            <a:endParaRPr lang="en-A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 typeface="Arial" charset="0"/>
              <a:buChar char="•"/>
              <a:tabLst/>
              <a:defRPr/>
            </a:pPr>
            <a:r>
              <a:rPr lang="en-US" sz="1200" b="0" i="0" kern="1200" dirty="0" smtClean="0">
                <a:solidFill>
                  <a:schemeClr val="tx1"/>
                </a:solidFill>
                <a:latin typeface="Arial" pitchFamily="34" charset="0"/>
                <a:ea typeface="+mn-ea"/>
                <a:cs typeface="Arial" pitchFamily="34" charset="0"/>
              </a:rPr>
              <a:t> lineage - origin, origins, descent, ancestry, source</a:t>
            </a:r>
          </a:p>
        </p:txBody>
      </p:sp>
      <p:sp>
        <p:nvSpPr>
          <p:cNvPr id="4" name="Slide Number Placeholder 3"/>
          <p:cNvSpPr>
            <a:spLocks noGrp="1"/>
          </p:cNvSpPr>
          <p:nvPr>
            <p:ph type="sldNum" sz="quarter" idx="10"/>
          </p:nvPr>
        </p:nvSpPr>
        <p:spPr/>
        <p:txBody>
          <a:bodyPr/>
          <a:lstStyle/>
          <a:p>
            <a:pPr>
              <a:defRPr/>
            </a:pPr>
            <a:fld id="{22F59020-4B52-4642-B25E-1E29D3502F7A}" type="slidenum">
              <a:rPr lang="en-GB" smtClean="0"/>
              <a:pPr>
                <a:defRPr/>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Bibliography:</a:t>
            </a:r>
          </a:p>
          <a:p>
            <a:r>
              <a:rPr lang="en-US" dirty="0" smtClean="0"/>
              <a:t>http://www.countrynavigator.com/mindsets/tma_country_navigator-moroccan_mindset_map.pdf</a:t>
            </a:r>
          </a:p>
          <a:p>
            <a:r>
              <a:rPr lang="en-US" dirty="0" smtClean="0"/>
              <a:t>http://www.countrynavigator.com/cinfo.cfm?cid=67#rid=4113&amp;cid=67&amp;t=</a:t>
            </a:r>
          </a:p>
          <a:p>
            <a:r>
              <a:rPr lang="en-US" dirty="0" smtClean="0"/>
              <a:t>Fodor’s Morocco</a:t>
            </a:r>
          </a:p>
          <a:p>
            <a:r>
              <a:rPr lang="en-US" dirty="0" smtClean="0"/>
              <a:t>The Rough Guide to Morocco</a:t>
            </a:r>
          </a:p>
          <a:p>
            <a:r>
              <a:rPr lang="en-US" smtClean="0"/>
              <a:t>http://www.linguanaut.com/moroccan.htm</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22F59020-4B52-4642-B25E-1E29D3502F7A}" type="slidenum">
              <a:rPr lang="en-GB" smtClean="0"/>
              <a:pPr>
                <a:defRPr/>
              </a:pPr>
              <a:t>3</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3" descr="blurred cityscape image"/>
          <p:cNvPicPr preferRelativeResize="0">
            <a:picLocks noChangeAspect="1"/>
          </p:cNvPicPr>
          <p:nvPr/>
        </p:nvPicPr>
        <p:blipFill>
          <a:blip r:embed="rId2" cstate="print"/>
          <a:srcRect/>
          <a:stretch>
            <a:fillRect/>
          </a:stretch>
        </p:blipFill>
        <p:spPr bwMode="auto">
          <a:xfrm>
            <a:off x="274638" y="3665538"/>
            <a:ext cx="8593137" cy="2230437"/>
          </a:xfrm>
          <a:prstGeom prst="rect">
            <a:avLst/>
          </a:prstGeom>
          <a:noFill/>
          <a:ln w="9525">
            <a:noFill/>
            <a:miter lim="800000"/>
            <a:headEnd/>
            <a:tailEnd/>
          </a:ln>
        </p:spPr>
      </p:pic>
      <p:sp>
        <p:nvSpPr>
          <p:cNvPr id="5" name="Line 5"/>
          <p:cNvSpPr>
            <a:spLocks noChangeShapeType="1"/>
          </p:cNvSpPr>
          <p:nvPr/>
        </p:nvSpPr>
        <p:spPr bwMode="auto">
          <a:xfrm flipV="1">
            <a:off x="274638" y="1050925"/>
            <a:ext cx="8594725" cy="0"/>
          </a:xfrm>
          <a:prstGeom prst="line">
            <a:avLst/>
          </a:prstGeom>
          <a:noFill/>
          <a:ln w="9525">
            <a:solidFill>
              <a:schemeClr val="tx1"/>
            </a:solidFill>
            <a:round/>
            <a:headEnd/>
            <a:tailEnd/>
          </a:ln>
        </p:spPr>
        <p:txBody>
          <a:bodyPr/>
          <a:lstStyle/>
          <a:p>
            <a:endParaRPr lang="en-US"/>
          </a:p>
        </p:txBody>
      </p:sp>
      <p:sp>
        <p:nvSpPr>
          <p:cNvPr id="6" name="Rectangle 6"/>
          <p:cNvSpPr>
            <a:spLocks noChangeArrowheads="1"/>
          </p:cNvSpPr>
          <p:nvPr/>
        </p:nvSpPr>
        <p:spPr bwMode="black">
          <a:xfrm>
            <a:off x="7589838" y="6537325"/>
            <a:ext cx="1371600" cy="184150"/>
          </a:xfrm>
          <a:prstGeom prst="rect">
            <a:avLst/>
          </a:prstGeom>
          <a:noFill/>
          <a:ln w="9525">
            <a:noFill/>
            <a:miter lim="800000"/>
            <a:headEnd/>
            <a:tailEnd/>
          </a:ln>
        </p:spPr>
        <p:txBody>
          <a:bodyPr lIns="92075" tIns="46038" rIns="92075" bIns="46038"/>
          <a:lstStyle/>
          <a:p>
            <a:pPr algn="r">
              <a:lnSpc>
                <a:spcPct val="100000"/>
              </a:lnSpc>
            </a:pPr>
            <a:r>
              <a:rPr lang="en-US" sz="800">
                <a:solidFill>
                  <a:schemeClr val="tx1"/>
                </a:solidFill>
              </a:rPr>
              <a:t>© 2009 IBM Corporation</a:t>
            </a:r>
            <a:endParaRPr lang="en-US" sz="1800">
              <a:solidFill>
                <a:schemeClr val="tx1"/>
              </a:solidFill>
            </a:endParaRPr>
          </a:p>
        </p:txBody>
      </p:sp>
      <p:pic>
        <p:nvPicPr>
          <p:cNvPr id="7" name="Picture 7" descr="R120_G137_B251-200"/>
          <p:cNvPicPr>
            <a:picLocks noChangeAspect="1" noChangeArrowheads="1"/>
          </p:cNvPicPr>
          <p:nvPr/>
        </p:nvPicPr>
        <p:blipFill>
          <a:blip r:embed="rId3" cstate="print"/>
          <a:srcRect/>
          <a:stretch>
            <a:fillRect/>
          </a:stretch>
        </p:blipFill>
        <p:spPr bwMode="auto">
          <a:xfrm>
            <a:off x="8280400" y="684213"/>
            <a:ext cx="588963" cy="236537"/>
          </a:xfrm>
          <a:prstGeom prst="rect">
            <a:avLst/>
          </a:prstGeom>
          <a:noFill/>
          <a:ln w="9525">
            <a:noFill/>
            <a:miter lim="800000"/>
            <a:headEnd/>
            <a:tailEnd/>
          </a:ln>
        </p:spPr>
      </p:pic>
      <p:grpSp>
        <p:nvGrpSpPr>
          <p:cNvPr id="8" name="Group 8"/>
          <p:cNvGrpSpPr>
            <a:grpSpLocks/>
          </p:cNvGrpSpPr>
          <p:nvPr/>
        </p:nvGrpSpPr>
        <p:grpSpPr bwMode="auto">
          <a:xfrm>
            <a:off x="274638" y="3665538"/>
            <a:ext cx="8594725" cy="2233612"/>
            <a:chOff x="160" y="2308"/>
            <a:chExt cx="5437" cy="1399"/>
          </a:xfrm>
        </p:grpSpPr>
        <p:sp>
          <p:nvSpPr>
            <p:cNvPr id="9" name="Rectangle 9"/>
            <p:cNvSpPr>
              <a:spLocks noChangeArrowheads="1"/>
            </p:cNvSpPr>
            <p:nvPr/>
          </p:nvSpPr>
          <p:spPr bwMode="auto">
            <a:xfrm>
              <a:off x="160" y="2308"/>
              <a:ext cx="858" cy="288"/>
            </a:xfrm>
            <a:prstGeom prst="rect">
              <a:avLst/>
            </a:prstGeom>
            <a:solidFill>
              <a:srgbClr val="FEFFFE">
                <a:alpha val="49019"/>
              </a:srgbClr>
            </a:solidFill>
            <a:ln w="9525">
              <a:noFill/>
              <a:miter lim="800000"/>
              <a:headEnd/>
              <a:tailEnd/>
            </a:ln>
          </p:spPr>
          <p:txBody>
            <a:bodyPr wrap="none" anchor="ctr"/>
            <a:lstStyle/>
            <a:p>
              <a:endParaRPr lang="en-US"/>
            </a:p>
          </p:txBody>
        </p:sp>
        <p:sp>
          <p:nvSpPr>
            <p:cNvPr id="10" name="Rectangle 10"/>
            <p:cNvSpPr>
              <a:spLocks noChangeArrowheads="1"/>
            </p:cNvSpPr>
            <p:nvPr/>
          </p:nvSpPr>
          <p:spPr bwMode="auto">
            <a:xfrm>
              <a:off x="160" y="2862"/>
              <a:ext cx="858" cy="289"/>
            </a:xfrm>
            <a:prstGeom prst="rect">
              <a:avLst/>
            </a:prstGeom>
            <a:solidFill>
              <a:srgbClr val="FEFFFE">
                <a:alpha val="49019"/>
              </a:srgbClr>
            </a:solidFill>
            <a:ln w="9525">
              <a:noFill/>
              <a:miter lim="800000"/>
              <a:headEnd/>
              <a:tailEnd/>
            </a:ln>
          </p:spPr>
          <p:txBody>
            <a:bodyPr wrap="none" anchor="ctr"/>
            <a:lstStyle/>
            <a:p>
              <a:endParaRPr lang="en-US"/>
            </a:p>
          </p:txBody>
        </p:sp>
        <p:sp>
          <p:nvSpPr>
            <p:cNvPr id="11" name="Rectangle 11"/>
            <p:cNvSpPr>
              <a:spLocks noChangeArrowheads="1"/>
            </p:cNvSpPr>
            <p:nvPr/>
          </p:nvSpPr>
          <p:spPr bwMode="auto">
            <a:xfrm>
              <a:off x="160" y="3419"/>
              <a:ext cx="269" cy="288"/>
            </a:xfrm>
            <a:prstGeom prst="rect">
              <a:avLst/>
            </a:prstGeom>
            <a:solidFill>
              <a:srgbClr val="FEFFFE">
                <a:alpha val="49019"/>
              </a:srgbClr>
            </a:solidFill>
            <a:ln w="9525">
              <a:noFill/>
              <a:miter lim="800000"/>
              <a:headEnd/>
              <a:tailEnd/>
            </a:ln>
          </p:spPr>
          <p:txBody>
            <a:bodyPr wrap="none" anchor="ctr"/>
            <a:lstStyle/>
            <a:p>
              <a:endParaRPr lang="en-US"/>
            </a:p>
          </p:txBody>
        </p:sp>
        <p:sp>
          <p:nvSpPr>
            <p:cNvPr id="12" name="Rectangle 12"/>
            <p:cNvSpPr>
              <a:spLocks noChangeArrowheads="1"/>
            </p:cNvSpPr>
            <p:nvPr/>
          </p:nvSpPr>
          <p:spPr bwMode="auto">
            <a:xfrm>
              <a:off x="4739" y="2308"/>
              <a:ext cx="858" cy="288"/>
            </a:xfrm>
            <a:prstGeom prst="rect">
              <a:avLst/>
            </a:prstGeom>
            <a:solidFill>
              <a:srgbClr val="FEFFFE">
                <a:alpha val="49019"/>
              </a:srgbClr>
            </a:solidFill>
            <a:ln w="9525">
              <a:noFill/>
              <a:miter lim="800000"/>
              <a:headEnd/>
              <a:tailEnd/>
            </a:ln>
          </p:spPr>
          <p:txBody>
            <a:bodyPr wrap="none" anchor="ctr"/>
            <a:lstStyle/>
            <a:p>
              <a:endParaRPr lang="en-US"/>
            </a:p>
          </p:txBody>
        </p:sp>
        <p:sp>
          <p:nvSpPr>
            <p:cNvPr id="13" name="Rectangle 13"/>
            <p:cNvSpPr>
              <a:spLocks noChangeArrowheads="1"/>
            </p:cNvSpPr>
            <p:nvPr/>
          </p:nvSpPr>
          <p:spPr bwMode="auto">
            <a:xfrm>
              <a:off x="4739" y="2862"/>
              <a:ext cx="858" cy="289"/>
            </a:xfrm>
            <a:prstGeom prst="rect">
              <a:avLst/>
            </a:prstGeom>
            <a:solidFill>
              <a:srgbClr val="FEFFFE">
                <a:alpha val="49019"/>
              </a:srgbClr>
            </a:solidFill>
            <a:ln w="9525">
              <a:noFill/>
              <a:miter lim="800000"/>
              <a:headEnd/>
              <a:tailEnd/>
            </a:ln>
          </p:spPr>
          <p:txBody>
            <a:bodyPr wrap="none" anchor="ctr"/>
            <a:lstStyle/>
            <a:p>
              <a:endParaRPr lang="en-US"/>
            </a:p>
          </p:txBody>
        </p:sp>
        <p:sp>
          <p:nvSpPr>
            <p:cNvPr id="14" name="Rectangle 14"/>
            <p:cNvSpPr>
              <a:spLocks noChangeArrowheads="1"/>
            </p:cNvSpPr>
            <p:nvPr/>
          </p:nvSpPr>
          <p:spPr bwMode="auto">
            <a:xfrm>
              <a:off x="5328" y="3419"/>
              <a:ext cx="269" cy="288"/>
            </a:xfrm>
            <a:prstGeom prst="rect">
              <a:avLst/>
            </a:prstGeom>
            <a:solidFill>
              <a:srgbClr val="FEFFFE">
                <a:alpha val="49019"/>
              </a:srgbClr>
            </a:solidFill>
            <a:ln w="9525">
              <a:noFill/>
              <a:miter lim="800000"/>
              <a:headEnd/>
              <a:tailEnd/>
            </a:ln>
          </p:spPr>
          <p:txBody>
            <a:bodyPr wrap="none" anchor="ctr"/>
            <a:lstStyle/>
            <a:p>
              <a:endParaRPr lang="en-US"/>
            </a:p>
          </p:txBody>
        </p:sp>
        <p:sp>
          <p:nvSpPr>
            <p:cNvPr id="15" name="Freeform 15"/>
            <p:cNvSpPr>
              <a:spLocks/>
            </p:cNvSpPr>
            <p:nvPr/>
          </p:nvSpPr>
          <p:spPr bwMode="auto">
            <a:xfrm>
              <a:off x="1305" y="2308"/>
              <a:ext cx="2862" cy="288"/>
            </a:xfrm>
            <a:custGeom>
              <a:avLst/>
              <a:gdLst>
                <a:gd name="T0" fmla="*/ 0 w 2880"/>
                <a:gd name="T1" fmla="*/ 0 h 288"/>
                <a:gd name="T2" fmla="*/ 0 w 2880"/>
                <a:gd name="T3" fmla="*/ 288 h 288"/>
                <a:gd name="T4" fmla="*/ 2862 w 2880"/>
                <a:gd name="T5" fmla="*/ 288 h 288"/>
                <a:gd name="T6" fmla="*/ 2820 w 2880"/>
                <a:gd name="T7" fmla="*/ 256 h 288"/>
                <a:gd name="T8" fmla="*/ 2643 w 2880"/>
                <a:gd name="T9" fmla="*/ 134 h 288"/>
                <a:gd name="T10" fmla="*/ 2415 w 2880"/>
                <a:gd name="T11" fmla="*/ 46 h 288"/>
                <a:gd name="T12" fmla="*/ 2216 w 2880"/>
                <a:gd name="T13" fmla="*/ 10 h 288"/>
                <a:gd name="T14" fmla="*/ 2099 w 2880"/>
                <a:gd name="T15" fmla="*/ 0 h 288"/>
                <a:gd name="T16" fmla="*/ 0 w 2880"/>
                <a:gd name="T17" fmla="*/ 0 h 28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880" h="288">
                  <a:moveTo>
                    <a:pt x="0" y="0"/>
                  </a:moveTo>
                  <a:lnTo>
                    <a:pt x="0" y="288"/>
                  </a:lnTo>
                  <a:lnTo>
                    <a:pt x="2880" y="288"/>
                  </a:lnTo>
                  <a:lnTo>
                    <a:pt x="2838" y="256"/>
                  </a:lnTo>
                  <a:cubicBezTo>
                    <a:pt x="2838" y="256"/>
                    <a:pt x="2728" y="169"/>
                    <a:pt x="2660" y="134"/>
                  </a:cubicBezTo>
                  <a:cubicBezTo>
                    <a:pt x="2592" y="99"/>
                    <a:pt x="2502" y="67"/>
                    <a:pt x="2430" y="46"/>
                  </a:cubicBezTo>
                  <a:cubicBezTo>
                    <a:pt x="2358" y="25"/>
                    <a:pt x="2283" y="18"/>
                    <a:pt x="2230" y="10"/>
                  </a:cubicBezTo>
                  <a:lnTo>
                    <a:pt x="2112" y="0"/>
                  </a:lnTo>
                  <a:lnTo>
                    <a:pt x="0" y="0"/>
                  </a:lnTo>
                  <a:close/>
                </a:path>
              </a:pathLst>
            </a:custGeom>
            <a:solidFill>
              <a:srgbClr val="FEFFFE">
                <a:alpha val="49019"/>
              </a:srgbClr>
            </a:solidFill>
            <a:ln w="9525">
              <a:noFill/>
              <a:round/>
              <a:headEnd/>
              <a:tailEnd/>
            </a:ln>
          </p:spPr>
          <p:txBody>
            <a:bodyPr wrap="none" anchor="ctr"/>
            <a:lstStyle/>
            <a:p>
              <a:endParaRPr lang="en-US"/>
            </a:p>
          </p:txBody>
        </p:sp>
        <p:sp>
          <p:nvSpPr>
            <p:cNvPr id="16" name="Freeform 16"/>
            <p:cNvSpPr>
              <a:spLocks/>
            </p:cNvSpPr>
            <p:nvPr/>
          </p:nvSpPr>
          <p:spPr bwMode="auto">
            <a:xfrm>
              <a:off x="1305" y="2862"/>
              <a:ext cx="3174" cy="291"/>
            </a:xfrm>
            <a:custGeom>
              <a:avLst/>
              <a:gdLst>
                <a:gd name="T0" fmla="*/ 0 w 3194"/>
                <a:gd name="T1" fmla="*/ 0 h 290"/>
                <a:gd name="T2" fmla="*/ 0 w 3194"/>
                <a:gd name="T3" fmla="*/ 289 h 290"/>
                <a:gd name="T4" fmla="*/ 3174 w 3194"/>
                <a:gd name="T5" fmla="*/ 291 h 290"/>
                <a:gd name="T6" fmla="*/ 3168 w 3194"/>
                <a:gd name="T7" fmla="*/ 257 h 290"/>
                <a:gd name="T8" fmla="*/ 3140 w 3194"/>
                <a:gd name="T9" fmla="*/ 147 h 290"/>
                <a:gd name="T10" fmla="*/ 3098 w 3194"/>
                <a:gd name="T11" fmla="*/ 34 h 290"/>
                <a:gd name="T12" fmla="*/ 3083 w 3194"/>
                <a:gd name="T13" fmla="*/ 2 h 290"/>
                <a:gd name="T14" fmla="*/ 0 w 3194"/>
                <a:gd name="T15" fmla="*/ 0 h 29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194" h="290">
                  <a:moveTo>
                    <a:pt x="0" y="0"/>
                  </a:moveTo>
                  <a:lnTo>
                    <a:pt x="0" y="288"/>
                  </a:lnTo>
                  <a:lnTo>
                    <a:pt x="3194" y="290"/>
                  </a:lnTo>
                  <a:lnTo>
                    <a:pt x="3188" y="256"/>
                  </a:lnTo>
                  <a:cubicBezTo>
                    <a:pt x="3182" y="232"/>
                    <a:pt x="3172" y="183"/>
                    <a:pt x="3160" y="146"/>
                  </a:cubicBezTo>
                  <a:cubicBezTo>
                    <a:pt x="3146" y="103"/>
                    <a:pt x="3128" y="58"/>
                    <a:pt x="3118" y="34"/>
                  </a:cubicBezTo>
                  <a:lnTo>
                    <a:pt x="3102" y="2"/>
                  </a:lnTo>
                  <a:lnTo>
                    <a:pt x="0" y="0"/>
                  </a:lnTo>
                  <a:close/>
                </a:path>
              </a:pathLst>
            </a:custGeom>
            <a:solidFill>
              <a:srgbClr val="FEFFFE">
                <a:alpha val="49019"/>
              </a:srgbClr>
            </a:solidFill>
            <a:ln w="9525">
              <a:noFill/>
              <a:round/>
              <a:headEnd/>
              <a:tailEnd/>
            </a:ln>
          </p:spPr>
          <p:txBody>
            <a:bodyPr wrap="none" anchor="ctr"/>
            <a:lstStyle/>
            <a:p>
              <a:endParaRPr lang="en-US"/>
            </a:p>
          </p:txBody>
        </p:sp>
        <p:sp>
          <p:nvSpPr>
            <p:cNvPr id="17" name="Freeform 17"/>
            <p:cNvSpPr>
              <a:spLocks/>
            </p:cNvSpPr>
            <p:nvPr/>
          </p:nvSpPr>
          <p:spPr bwMode="auto">
            <a:xfrm>
              <a:off x="3595" y="3417"/>
              <a:ext cx="922" cy="290"/>
            </a:xfrm>
            <a:custGeom>
              <a:avLst/>
              <a:gdLst>
                <a:gd name="T0" fmla="*/ 0 w 3194"/>
                <a:gd name="T1" fmla="*/ 290 h 290"/>
                <a:gd name="T2" fmla="*/ 0 w 3194"/>
                <a:gd name="T3" fmla="*/ 2 h 290"/>
                <a:gd name="T4" fmla="*/ 922 w 3194"/>
                <a:gd name="T5" fmla="*/ 0 h 290"/>
                <a:gd name="T6" fmla="*/ 917 w 3194"/>
                <a:gd name="T7" fmla="*/ 156 h 290"/>
                <a:gd name="T8" fmla="*/ 909 w 3194"/>
                <a:gd name="T9" fmla="*/ 254 h 290"/>
                <a:gd name="T10" fmla="*/ 906 w 3194"/>
                <a:gd name="T11" fmla="*/ 290 h 290"/>
                <a:gd name="T12" fmla="*/ 0 w 3194"/>
                <a:gd name="T13" fmla="*/ 290 h 29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4" h="290">
                  <a:moveTo>
                    <a:pt x="0" y="290"/>
                  </a:moveTo>
                  <a:lnTo>
                    <a:pt x="0" y="2"/>
                  </a:lnTo>
                  <a:lnTo>
                    <a:pt x="3194" y="0"/>
                  </a:lnTo>
                  <a:lnTo>
                    <a:pt x="3176" y="156"/>
                  </a:lnTo>
                  <a:cubicBezTo>
                    <a:pt x="3169" y="198"/>
                    <a:pt x="3162" y="232"/>
                    <a:pt x="3150" y="254"/>
                  </a:cubicBezTo>
                  <a:lnTo>
                    <a:pt x="3140" y="290"/>
                  </a:lnTo>
                  <a:lnTo>
                    <a:pt x="0" y="290"/>
                  </a:lnTo>
                  <a:close/>
                </a:path>
              </a:pathLst>
            </a:custGeom>
            <a:solidFill>
              <a:srgbClr val="FEFFFE">
                <a:alpha val="49019"/>
              </a:srgbClr>
            </a:solidFill>
            <a:ln w="9525">
              <a:noFill/>
              <a:round/>
              <a:headEnd/>
              <a:tailEnd/>
            </a:ln>
          </p:spPr>
          <p:txBody>
            <a:bodyPr wrap="none" anchor="ctr"/>
            <a:lstStyle/>
            <a:p>
              <a:endParaRPr lang="en-US"/>
            </a:p>
          </p:txBody>
        </p:sp>
        <p:sp>
          <p:nvSpPr>
            <p:cNvPr id="18" name="Rectangle 18"/>
            <p:cNvSpPr>
              <a:spLocks noChangeArrowheads="1"/>
            </p:cNvSpPr>
            <p:nvPr/>
          </p:nvSpPr>
          <p:spPr bwMode="auto">
            <a:xfrm>
              <a:off x="1877" y="3419"/>
              <a:ext cx="858" cy="288"/>
            </a:xfrm>
            <a:prstGeom prst="rect">
              <a:avLst/>
            </a:prstGeom>
            <a:solidFill>
              <a:srgbClr val="FEFFFE">
                <a:alpha val="49019"/>
              </a:srgbClr>
            </a:solidFill>
            <a:ln w="9525">
              <a:noFill/>
              <a:miter lim="800000"/>
              <a:headEnd/>
              <a:tailEnd/>
            </a:ln>
          </p:spPr>
          <p:txBody>
            <a:bodyPr wrap="none" anchor="ctr"/>
            <a:lstStyle/>
            <a:p>
              <a:endParaRPr lang="en-US"/>
            </a:p>
          </p:txBody>
        </p:sp>
      </p:grpSp>
      <p:sp>
        <p:nvSpPr>
          <p:cNvPr id="655363" name="Rectangle 3"/>
          <p:cNvSpPr>
            <a:spLocks noGrp="1" noChangeArrowheads="1"/>
          </p:cNvSpPr>
          <p:nvPr>
            <p:ph type="ctrTitle"/>
          </p:nvPr>
        </p:nvSpPr>
        <p:spPr>
          <a:xfrm>
            <a:off x="139700" y="1417638"/>
            <a:ext cx="8729663" cy="2011362"/>
          </a:xfrm>
        </p:spPr>
        <p:txBody>
          <a:bodyPr anchor="b"/>
          <a:lstStyle>
            <a:lvl1pPr>
              <a:defRPr sz="3500">
                <a:solidFill>
                  <a:schemeClr val="tx1"/>
                </a:solidFill>
              </a:defRPr>
            </a:lvl1pPr>
          </a:lstStyle>
          <a:p>
            <a:r>
              <a:rPr lang="en-US"/>
              <a:t>Click to edit Master title style</a:t>
            </a:r>
          </a:p>
        </p:txBody>
      </p:sp>
      <p:sp>
        <p:nvSpPr>
          <p:cNvPr id="655364" name="Rectangle 4"/>
          <p:cNvSpPr>
            <a:spLocks noGrp="1" noChangeArrowheads="1"/>
          </p:cNvSpPr>
          <p:nvPr>
            <p:ph type="subTitle" idx="1"/>
          </p:nvPr>
        </p:nvSpPr>
        <p:spPr>
          <a:xfrm>
            <a:off x="182563" y="528638"/>
            <a:ext cx="7769225" cy="530225"/>
          </a:xfrm>
        </p:spPr>
        <p:txBody>
          <a:bodyPr anchor="b"/>
          <a:lstStyle>
            <a:lvl1pPr marL="0" indent="0">
              <a:buFont typeface="Wingdings" pitchFamily="2" charset="2"/>
              <a:buNone/>
              <a:defRPr sz="1100"/>
            </a:lvl1pPr>
          </a:lstStyle>
          <a:p>
            <a:r>
              <a:rPr lang="en-US"/>
              <a:t>IMT UKI GBS – SIR 21st January 2010</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21FEC988-7EDC-4715-AF1B-9D12C4D9D194}" type="slidenum">
              <a:rPr lang="en-US"/>
              <a:pPr>
                <a:defRPr/>
              </a:pPr>
              <a:t>‹#›</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t>GBS UKI</a:t>
            </a:r>
          </a:p>
        </p:txBody>
      </p:sp>
      <p:sp>
        <p:nvSpPr>
          <p:cNvPr id="6" name="Rectangle 7"/>
          <p:cNvSpPr>
            <a:spLocks noGrp="1" noChangeArrowheads="1"/>
          </p:cNvSpPr>
          <p:nvPr>
            <p:ph type="dt" sz="half" idx="12"/>
          </p:nvPr>
        </p:nvSpPr>
        <p:spPr>
          <a:ln/>
        </p:spPr>
        <p:txBody>
          <a:bodyPr/>
          <a:lstStyle>
            <a:lvl1pPr>
              <a:defRPr/>
            </a:lvl1pPr>
          </a:lstStyle>
          <a:p>
            <a:pPr>
              <a:defRPr/>
            </a:pPr>
            <a:r>
              <a:rPr lang="en-US"/>
              <a:t>21/01/10</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9100" y="125413"/>
            <a:ext cx="2195513" cy="62293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82563" y="125413"/>
            <a:ext cx="6434137" cy="6229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7E52946E-406F-40B8-B4E5-432D4B946878}" type="slidenum">
              <a:rPr lang="en-US"/>
              <a:pPr>
                <a:defRPr/>
              </a:pPr>
              <a:t>‹#›</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t>GBS UKI</a:t>
            </a:r>
          </a:p>
        </p:txBody>
      </p:sp>
      <p:sp>
        <p:nvSpPr>
          <p:cNvPr id="6" name="Rectangle 7"/>
          <p:cNvSpPr>
            <a:spLocks noGrp="1" noChangeArrowheads="1"/>
          </p:cNvSpPr>
          <p:nvPr>
            <p:ph type="dt" sz="half" idx="12"/>
          </p:nvPr>
        </p:nvSpPr>
        <p:spPr>
          <a:ln/>
        </p:spPr>
        <p:txBody>
          <a:bodyPr/>
          <a:lstStyle>
            <a:lvl1pPr>
              <a:defRPr/>
            </a:lvl1pPr>
          </a:lstStyle>
          <a:p>
            <a:pPr>
              <a:defRPr/>
            </a:pPr>
            <a:r>
              <a:rPr lang="en-US"/>
              <a:t>21/01/10</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7813" y="125413"/>
            <a:ext cx="8686800" cy="6397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82563" y="836613"/>
            <a:ext cx="4267200" cy="55181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02163" y="836613"/>
            <a:ext cx="4267200" cy="55181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sldNum" sz="quarter" idx="10"/>
          </p:nvPr>
        </p:nvSpPr>
        <p:spPr>
          <a:ln/>
        </p:spPr>
        <p:txBody>
          <a:bodyPr/>
          <a:lstStyle>
            <a:lvl1pPr>
              <a:defRPr/>
            </a:lvl1pPr>
          </a:lstStyle>
          <a:p>
            <a:pPr>
              <a:defRPr/>
            </a:pPr>
            <a:fld id="{EEBA9035-5637-485B-A538-D757177A5E43}" type="slidenum">
              <a:rPr lang="en-US"/>
              <a:pPr>
                <a:defRPr/>
              </a:pPr>
              <a:t>‹#›</a:t>
            </a:fld>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t>GBS UKI</a:t>
            </a:r>
          </a:p>
        </p:txBody>
      </p:sp>
      <p:sp>
        <p:nvSpPr>
          <p:cNvPr id="7" name="Rectangle 7"/>
          <p:cNvSpPr>
            <a:spLocks noGrp="1" noChangeArrowheads="1"/>
          </p:cNvSpPr>
          <p:nvPr>
            <p:ph type="dt" sz="half" idx="12"/>
          </p:nvPr>
        </p:nvSpPr>
        <p:spPr>
          <a:ln/>
        </p:spPr>
        <p:txBody>
          <a:bodyPr/>
          <a:lstStyle>
            <a:lvl1pPr>
              <a:defRPr/>
            </a:lvl1pPr>
          </a:lstStyle>
          <a:p>
            <a:pPr>
              <a:defRPr/>
            </a:pPr>
            <a:r>
              <a:rPr lang="en-US"/>
              <a:t>21/01/10</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77813" y="125413"/>
            <a:ext cx="8686800" cy="639762"/>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182563" y="836613"/>
            <a:ext cx="4267200" cy="2682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02163" y="836613"/>
            <a:ext cx="4267200" cy="2682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182563" y="3671888"/>
            <a:ext cx="4267200" cy="2682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02163" y="3671888"/>
            <a:ext cx="4267200" cy="2682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sldNum" sz="quarter" idx="10"/>
          </p:nvPr>
        </p:nvSpPr>
        <p:spPr>
          <a:ln/>
        </p:spPr>
        <p:txBody>
          <a:bodyPr/>
          <a:lstStyle>
            <a:lvl1pPr>
              <a:defRPr/>
            </a:lvl1pPr>
          </a:lstStyle>
          <a:p>
            <a:pPr>
              <a:defRPr/>
            </a:pPr>
            <a:fld id="{E53915F0-278A-4745-80F0-2C03441CDC2D}" type="slidenum">
              <a:rPr lang="en-US"/>
              <a:pPr>
                <a:defRPr/>
              </a:pPr>
              <a:t>‹#›</a:t>
            </a:fld>
            <a:endParaRPr 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a:t>GBS UKI</a:t>
            </a:r>
          </a:p>
        </p:txBody>
      </p:sp>
      <p:sp>
        <p:nvSpPr>
          <p:cNvPr id="9" name="Rectangle 7"/>
          <p:cNvSpPr>
            <a:spLocks noGrp="1" noChangeArrowheads="1"/>
          </p:cNvSpPr>
          <p:nvPr>
            <p:ph type="dt" sz="half" idx="12"/>
          </p:nvPr>
        </p:nvSpPr>
        <p:spPr>
          <a:ln/>
        </p:spPr>
        <p:txBody>
          <a:bodyPr/>
          <a:lstStyle>
            <a:lvl1pPr>
              <a:defRPr/>
            </a:lvl1pPr>
          </a:lstStyle>
          <a:p>
            <a:pPr>
              <a:defRPr/>
            </a:pPr>
            <a:r>
              <a:rPr lang="en-US"/>
              <a:t>21/01/10</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277813" y="125413"/>
            <a:ext cx="8686800" cy="639762"/>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182563" y="836613"/>
            <a:ext cx="4267200" cy="2682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02163" y="836613"/>
            <a:ext cx="4267200" cy="2682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182563" y="3671888"/>
            <a:ext cx="8686800" cy="2682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5"/>
          <p:cNvSpPr>
            <a:spLocks noGrp="1" noChangeArrowheads="1"/>
          </p:cNvSpPr>
          <p:nvPr>
            <p:ph type="sldNum" sz="quarter" idx="10"/>
          </p:nvPr>
        </p:nvSpPr>
        <p:spPr>
          <a:ln/>
        </p:spPr>
        <p:txBody>
          <a:bodyPr/>
          <a:lstStyle>
            <a:lvl1pPr>
              <a:defRPr/>
            </a:lvl1pPr>
          </a:lstStyle>
          <a:p>
            <a:pPr>
              <a:defRPr/>
            </a:pPr>
            <a:fld id="{0D9A5C3E-B5B1-4593-AF31-1F74D6CC31D2}" type="slidenum">
              <a:rPr lang="en-US"/>
              <a:pPr>
                <a:defRPr/>
              </a:pPr>
              <a:t>‹#›</a:t>
            </a:fld>
            <a:endParaRPr lang="en-US"/>
          </a:p>
        </p:txBody>
      </p:sp>
      <p:sp>
        <p:nvSpPr>
          <p:cNvPr id="7" name="Rectangle 6"/>
          <p:cNvSpPr>
            <a:spLocks noGrp="1" noChangeArrowheads="1"/>
          </p:cNvSpPr>
          <p:nvPr>
            <p:ph type="ftr" sz="quarter" idx="11"/>
          </p:nvPr>
        </p:nvSpPr>
        <p:spPr>
          <a:ln/>
        </p:spPr>
        <p:txBody>
          <a:bodyPr/>
          <a:lstStyle>
            <a:lvl1pPr>
              <a:defRPr/>
            </a:lvl1pPr>
          </a:lstStyle>
          <a:p>
            <a:pPr>
              <a:defRPr/>
            </a:pPr>
            <a:r>
              <a:rPr lang="en-US"/>
              <a:t>GBS UKI</a:t>
            </a:r>
          </a:p>
        </p:txBody>
      </p:sp>
      <p:sp>
        <p:nvSpPr>
          <p:cNvPr id="8" name="Rectangle 7"/>
          <p:cNvSpPr>
            <a:spLocks noGrp="1" noChangeArrowheads="1"/>
          </p:cNvSpPr>
          <p:nvPr>
            <p:ph type="dt" sz="half" idx="12"/>
          </p:nvPr>
        </p:nvSpPr>
        <p:spPr>
          <a:ln/>
        </p:spPr>
        <p:txBody>
          <a:bodyPr/>
          <a:lstStyle>
            <a:lvl1pPr>
              <a:defRPr/>
            </a:lvl1pPr>
          </a:lstStyle>
          <a:p>
            <a:pPr>
              <a:defRPr/>
            </a:pPr>
            <a:r>
              <a:rPr lang="en-US"/>
              <a:t>21/01/10</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77813" y="125413"/>
            <a:ext cx="8686800" cy="639762"/>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82563" y="836613"/>
            <a:ext cx="8686800" cy="5518150"/>
          </a:xfrm>
        </p:spPr>
        <p:txBody>
          <a:bodyPr/>
          <a:lstStyle/>
          <a:p>
            <a:pPr lvl="0"/>
            <a:endParaRPr lang="en-US" noProof="0" smtClean="0"/>
          </a:p>
        </p:txBody>
      </p:sp>
      <p:sp>
        <p:nvSpPr>
          <p:cNvPr id="4" name="Rectangle 5"/>
          <p:cNvSpPr>
            <a:spLocks noGrp="1" noChangeArrowheads="1"/>
          </p:cNvSpPr>
          <p:nvPr>
            <p:ph type="sldNum" sz="quarter" idx="10"/>
          </p:nvPr>
        </p:nvSpPr>
        <p:spPr>
          <a:ln/>
        </p:spPr>
        <p:txBody>
          <a:bodyPr/>
          <a:lstStyle>
            <a:lvl1pPr>
              <a:defRPr/>
            </a:lvl1pPr>
          </a:lstStyle>
          <a:p>
            <a:pPr>
              <a:defRPr/>
            </a:pPr>
            <a:fld id="{52B8520C-ECE6-4950-A72D-A09C0AC909EB}" type="slidenum">
              <a:rPr lang="en-US"/>
              <a:pPr>
                <a:defRPr/>
              </a:pPr>
              <a:t>‹#›</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t>GBS UKI</a:t>
            </a:r>
          </a:p>
        </p:txBody>
      </p:sp>
      <p:sp>
        <p:nvSpPr>
          <p:cNvPr id="6" name="Rectangle 7"/>
          <p:cNvSpPr>
            <a:spLocks noGrp="1" noChangeArrowheads="1"/>
          </p:cNvSpPr>
          <p:nvPr>
            <p:ph type="dt" sz="half" idx="12"/>
          </p:nvPr>
        </p:nvSpPr>
        <p:spPr>
          <a:ln/>
        </p:spPr>
        <p:txBody>
          <a:bodyPr/>
          <a:lstStyle>
            <a:lvl1pPr>
              <a:defRPr/>
            </a:lvl1pPr>
          </a:lstStyle>
          <a:p>
            <a:pPr>
              <a:defRPr/>
            </a:pPr>
            <a:r>
              <a:rPr lang="en-US"/>
              <a:t>21/01/10</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77813" y="125413"/>
            <a:ext cx="8686800" cy="639762"/>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82563" y="836613"/>
            <a:ext cx="4267200" cy="55181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02163" y="836613"/>
            <a:ext cx="4267200" cy="2682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02163" y="3671888"/>
            <a:ext cx="4267200" cy="26828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5"/>
          <p:cNvSpPr>
            <a:spLocks noGrp="1" noChangeArrowheads="1"/>
          </p:cNvSpPr>
          <p:nvPr>
            <p:ph type="sldNum" sz="quarter" idx="10"/>
          </p:nvPr>
        </p:nvSpPr>
        <p:spPr>
          <a:ln/>
        </p:spPr>
        <p:txBody>
          <a:bodyPr/>
          <a:lstStyle>
            <a:lvl1pPr>
              <a:defRPr/>
            </a:lvl1pPr>
          </a:lstStyle>
          <a:p>
            <a:pPr>
              <a:defRPr/>
            </a:pPr>
            <a:fld id="{ED8E27EE-0258-44CE-80E7-C5C42A7BF842}" type="slidenum">
              <a:rPr lang="en-US"/>
              <a:pPr>
                <a:defRPr/>
              </a:pPr>
              <a:t>‹#›</a:t>
            </a:fld>
            <a:endParaRPr lang="en-US"/>
          </a:p>
        </p:txBody>
      </p:sp>
      <p:sp>
        <p:nvSpPr>
          <p:cNvPr id="7" name="Rectangle 6"/>
          <p:cNvSpPr>
            <a:spLocks noGrp="1" noChangeArrowheads="1"/>
          </p:cNvSpPr>
          <p:nvPr>
            <p:ph type="ftr" sz="quarter" idx="11"/>
          </p:nvPr>
        </p:nvSpPr>
        <p:spPr>
          <a:ln/>
        </p:spPr>
        <p:txBody>
          <a:bodyPr/>
          <a:lstStyle>
            <a:lvl1pPr>
              <a:defRPr/>
            </a:lvl1pPr>
          </a:lstStyle>
          <a:p>
            <a:pPr>
              <a:defRPr/>
            </a:pPr>
            <a:r>
              <a:rPr lang="en-US"/>
              <a:t>GBS UKI</a:t>
            </a:r>
          </a:p>
        </p:txBody>
      </p:sp>
      <p:sp>
        <p:nvSpPr>
          <p:cNvPr id="8" name="Rectangle 7"/>
          <p:cNvSpPr>
            <a:spLocks noGrp="1" noChangeArrowheads="1"/>
          </p:cNvSpPr>
          <p:nvPr>
            <p:ph type="dt" sz="half" idx="12"/>
          </p:nvPr>
        </p:nvSpPr>
        <p:spPr>
          <a:ln/>
        </p:spPr>
        <p:txBody>
          <a:bodyPr/>
          <a:lstStyle>
            <a:lvl1pPr>
              <a:defRPr/>
            </a:lvl1pPr>
          </a:lstStyle>
          <a:p>
            <a:pPr>
              <a:defRPr/>
            </a:pPr>
            <a:r>
              <a:rPr lang="en-US"/>
              <a:t>21/01/10</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985FD3A5-93A7-40A0-B548-C2DCDB2D0EE2}" type="slidenum">
              <a:rPr lang="en-US"/>
              <a:pPr>
                <a:defRPr/>
              </a:pPr>
              <a:t>‹#›</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t>GBS UKI</a:t>
            </a:r>
          </a:p>
        </p:txBody>
      </p:sp>
      <p:sp>
        <p:nvSpPr>
          <p:cNvPr id="6" name="Rectangle 7"/>
          <p:cNvSpPr>
            <a:spLocks noGrp="1" noChangeArrowheads="1"/>
          </p:cNvSpPr>
          <p:nvPr>
            <p:ph type="dt" sz="half" idx="12"/>
          </p:nvPr>
        </p:nvSpPr>
        <p:spPr>
          <a:ln/>
        </p:spPr>
        <p:txBody>
          <a:bodyPr/>
          <a:lstStyle>
            <a:lvl1pPr>
              <a:defRPr/>
            </a:lvl1pPr>
          </a:lstStyle>
          <a:p>
            <a:pPr>
              <a:defRPr/>
            </a:pPr>
            <a:r>
              <a:rPr lang="en-US"/>
              <a:t>21/01/10</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sldNum" sz="quarter" idx="10"/>
          </p:nvPr>
        </p:nvSpPr>
        <p:spPr>
          <a:ln/>
        </p:spPr>
        <p:txBody>
          <a:bodyPr/>
          <a:lstStyle>
            <a:lvl1pPr>
              <a:defRPr/>
            </a:lvl1pPr>
          </a:lstStyle>
          <a:p>
            <a:pPr>
              <a:defRPr/>
            </a:pPr>
            <a:fld id="{C875ADA4-56A8-4DB2-89E8-E16967BBDCCE}" type="slidenum">
              <a:rPr lang="en-US"/>
              <a:pPr>
                <a:defRPr/>
              </a:pPr>
              <a:t>‹#›</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r>
              <a:rPr lang="en-US"/>
              <a:t>GBS UKI</a:t>
            </a:r>
          </a:p>
        </p:txBody>
      </p:sp>
      <p:sp>
        <p:nvSpPr>
          <p:cNvPr id="6" name="Rectangle 7"/>
          <p:cNvSpPr>
            <a:spLocks noGrp="1" noChangeArrowheads="1"/>
          </p:cNvSpPr>
          <p:nvPr>
            <p:ph type="dt" sz="half" idx="12"/>
          </p:nvPr>
        </p:nvSpPr>
        <p:spPr>
          <a:ln/>
        </p:spPr>
        <p:txBody>
          <a:bodyPr/>
          <a:lstStyle>
            <a:lvl1pPr>
              <a:defRPr/>
            </a:lvl1pPr>
          </a:lstStyle>
          <a:p>
            <a:pPr>
              <a:defRPr/>
            </a:pPr>
            <a:r>
              <a:rPr lang="en-US"/>
              <a:t>21/01/10</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82563" y="836613"/>
            <a:ext cx="4267200" cy="5518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02163" y="836613"/>
            <a:ext cx="4267200" cy="5518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sldNum" sz="quarter" idx="10"/>
          </p:nvPr>
        </p:nvSpPr>
        <p:spPr>
          <a:ln/>
        </p:spPr>
        <p:txBody>
          <a:bodyPr/>
          <a:lstStyle>
            <a:lvl1pPr>
              <a:defRPr/>
            </a:lvl1pPr>
          </a:lstStyle>
          <a:p>
            <a:pPr>
              <a:defRPr/>
            </a:pPr>
            <a:fld id="{5B633956-08AC-4962-B2FD-8CC780C6E26A}" type="slidenum">
              <a:rPr lang="en-US"/>
              <a:pPr>
                <a:defRPr/>
              </a:pPr>
              <a:t>‹#›</a:t>
            </a:fld>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t>GBS UKI</a:t>
            </a:r>
          </a:p>
        </p:txBody>
      </p:sp>
      <p:sp>
        <p:nvSpPr>
          <p:cNvPr id="7" name="Rectangle 7"/>
          <p:cNvSpPr>
            <a:spLocks noGrp="1" noChangeArrowheads="1"/>
          </p:cNvSpPr>
          <p:nvPr>
            <p:ph type="dt" sz="half" idx="12"/>
          </p:nvPr>
        </p:nvSpPr>
        <p:spPr>
          <a:ln/>
        </p:spPr>
        <p:txBody>
          <a:bodyPr/>
          <a:lstStyle>
            <a:lvl1pPr>
              <a:defRPr/>
            </a:lvl1pPr>
          </a:lstStyle>
          <a:p>
            <a:pPr>
              <a:defRPr/>
            </a:pPr>
            <a:r>
              <a:rPr lang="en-US"/>
              <a:t>21/01/10</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sldNum" sz="quarter" idx="10"/>
          </p:nvPr>
        </p:nvSpPr>
        <p:spPr>
          <a:ln/>
        </p:spPr>
        <p:txBody>
          <a:bodyPr/>
          <a:lstStyle>
            <a:lvl1pPr>
              <a:defRPr/>
            </a:lvl1pPr>
          </a:lstStyle>
          <a:p>
            <a:pPr>
              <a:defRPr/>
            </a:pPr>
            <a:fld id="{1C5869C9-2FDF-4AB1-A26B-FA8576412A77}" type="slidenum">
              <a:rPr lang="en-US"/>
              <a:pPr>
                <a:defRPr/>
              </a:pPr>
              <a:t>‹#›</a:t>
            </a:fld>
            <a:endParaRPr lang="en-US"/>
          </a:p>
        </p:txBody>
      </p:sp>
      <p:sp>
        <p:nvSpPr>
          <p:cNvPr id="8" name="Rectangle 6"/>
          <p:cNvSpPr>
            <a:spLocks noGrp="1" noChangeArrowheads="1"/>
          </p:cNvSpPr>
          <p:nvPr>
            <p:ph type="ftr" sz="quarter" idx="11"/>
          </p:nvPr>
        </p:nvSpPr>
        <p:spPr>
          <a:ln/>
        </p:spPr>
        <p:txBody>
          <a:bodyPr/>
          <a:lstStyle>
            <a:lvl1pPr>
              <a:defRPr/>
            </a:lvl1pPr>
          </a:lstStyle>
          <a:p>
            <a:pPr>
              <a:defRPr/>
            </a:pPr>
            <a:r>
              <a:rPr lang="en-US"/>
              <a:t>GBS UKI</a:t>
            </a:r>
          </a:p>
        </p:txBody>
      </p:sp>
      <p:sp>
        <p:nvSpPr>
          <p:cNvPr id="9" name="Rectangle 7"/>
          <p:cNvSpPr>
            <a:spLocks noGrp="1" noChangeArrowheads="1"/>
          </p:cNvSpPr>
          <p:nvPr>
            <p:ph type="dt" sz="half" idx="12"/>
          </p:nvPr>
        </p:nvSpPr>
        <p:spPr>
          <a:ln/>
        </p:spPr>
        <p:txBody>
          <a:bodyPr/>
          <a:lstStyle>
            <a:lvl1pPr>
              <a:defRPr/>
            </a:lvl1pPr>
          </a:lstStyle>
          <a:p>
            <a:pPr>
              <a:defRPr/>
            </a:pPr>
            <a:r>
              <a:rPr lang="en-US"/>
              <a:t>21/01/10</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sldNum" sz="quarter" idx="10"/>
          </p:nvPr>
        </p:nvSpPr>
        <p:spPr>
          <a:ln/>
        </p:spPr>
        <p:txBody>
          <a:bodyPr/>
          <a:lstStyle>
            <a:lvl1pPr>
              <a:defRPr/>
            </a:lvl1pPr>
          </a:lstStyle>
          <a:p>
            <a:pPr>
              <a:defRPr/>
            </a:pPr>
            <a:fld id="{D1DC2ED2-2D3E-42A8-8E6F-C93BA08643DF}" type="slidenum">
              <a:rPr lang="en-US"/>
              <a:pPr>
                <a:defRPr/>
              </a:pPr>
              <a:t>‹#›</a:t>
            </a:fld>
            <a:endParaRPr lang="en-US"/>
          </a:p>
        </p:txBody>
      </p:sp>
      <p:sp>
        <p:nvSpPr>
          <p:cNvPr id="4" name="Rectangle 6"/>
          <p:cNvSpPr>
            <a:spLocks noGrp="1" noChangeArrowheads="1"/>
          </p:cNvSpPr>
          <p:nvPr>
            <p:ph type="ftr" sz="quarter" idx="11"/>
          </p:nvPr>
        </p:nvSpPr>
        <p:spPr>
          <a:ln/>
        </p:spPr>
        <p:txBody>
          <a:bodyPr/>
          <a:lstStyle>
            <a:lvl1pPr>
              <a:defRPr/>
            </a:lvl1pPr>
          </a:lstStyle>
          <a:p>
            <a:pPr>
              <a:defRPr/>
            </a:pPr>
            <a:r>
              <a:rPr lang="en-US"/>
              <a:t>GBS UKI</a:t>
            </a:r>
          </a:p>
        </p:txBody>
      </p:sp>
      <p:sp>
        <p:nvSpPr>
          <p:cNvPr id="5" name="Rectangle 7"/>
          <p:cNvSpPr>
            <a:spLocks noGrp="1" noChangeArrowheads="1"/>
          </p:cNvSpPr>
          <p:nvPr>
            <p:ph type="dt" sz="half" idx="12"/>
          </p:nvPr>
        </p:nvSpPr>
        <p:spPr>
          <a:ln/>
        </p:spPr>
        <p:txBody>
          <a:bodyPr/>
          <a:lstStyle>
            <a:lvl1pPr>
              <a:defRPr/>
            </a:lvl1pPr>
          </a:lstStyle>
          <a:p>
            <a:pPr>
              <a:defRPr/>
            </a:pPr>
            <a:r>
              <a:rPr lang="en-US"/>
              <a:t>21/01/10</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fld id="{E9CDA766-4829-49A8-B873-342AF8BB1FEC}" type="slidenum">
              <a:rPr lang="en-US"/>
              <a:pPr>
                <a:defRPr/>
              </a:pPr>
              <a:t>‹#›</a:t>
            </a:fld>
            <a:endParaRPr lang="en-US"/>
          </a:p>
        </p:txBody>
      </p:sp>
      <p:sp>
        <p:nvSpPr>
          <p:cNvPr id="3" name="Rectangle 6"/>
          <p:cNvSpPr>
            <a:spLocks noGrp="1" noChangeArrowheads="1"/>
          </p:cNvSpPr>
          <p:nvPr>
            <p:ph type="ftr" sz="quarter" idx="11"/>
          </p:nvPr>
        </p:nvSpPr>
        <p:spPr>
          <a:ln/>
        </p:spPr>
        <p:txBody>
          <a:bodyPr/>
          <a:lstStyle>
            <a:lvl1pPr>
              <a:defRPr/>
            </a:lvl1pPr>
          </a:lstStyle>
          <a:p>
            <a:pPr>
              <a:defRPr/>
            </a:pPr>
            <a:r>
              <a:rPr lang="en-US"/>
              <a:t>GBS UKI</a:t>
            </a:r>
          </a:p>
        </p:txBody>
      </p:sp>
      <p:sp>
        <p:nvSpPr>
          <p:cNvPr id="4" name="Rectangle 7"/>
          <p:cNvSpPr>
            <a:spLocks noGrp="1" noChangeArrowheads="1"/>
          </p:cNvSpPr>
          <p:nvPr>
            <p:ph type="dt" sz="half" idx="12"/>
          </p:nvPr>
        </p:nvSpPr>
        <p:spPr>
          <a:ln/>
        </p:spPr>
        <p:txBody>
          <a:bodyPr/>
          <a:lstStyle>
            <a:lvl1pPr>
              <a:defRPr/>
            </a:lvl1pPr>
          </a:lstStyle>
          <a:p>
            <a:pPr>
              <a:defRPr/>
            </a:pPr>
            <a:r>
              <a:rPr lang="en-US"/>
              <a:t>21/01/10</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fld id="{761C5B7A-B7F4-449B-B42C-EC17E18AEBF6}" type="slidenum">
              <a:rPr lang="en-US"/>
              <a:pPr>
                <a:defRPr/>
              </a:pPr>
              <a:t>‹#›</a:t>
            </a:fld>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t>GBS UKI</a:t>
            </a:r>
          </a:p>
        </p:txBody>
      </p:sp>
      <p:sp>
        <p:nvSpPr>
          <p:cNvPr id="7" name="Rectangle 7"/>
          <p:cNvSpPr>
            <a:spLocks noGrp="1" noChangeArrowheads="1"/>
          </p:cNvSpPr>
          <p:nvPr>
            <p:ph type="dt" sz="half" idx="12"/>
          </p:nvPr>
        </p:nvSpPr>
        <p:spPr>
          <a:ln/>
        </p:spPr>
        <p:txBody>
          <a:bodyPr/>
          <a:lstStyle>
            <a:lvl1pPr>
              <a:defRPr/>
            </a:lvl1pPr>
          </a:lstStyle>
          <a:p>
            <a:pPr>
              <a:defRPr/>
            </a:pPr>
            <a:r>
              <a:rPr lang="en-US"/>
              <a:t>21/01/10</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fld id="{B8EA80E6-7A94-467C-A244-8EE223725FD4}" type="slidenum">
              <a:rPr lang="en-US"/>
              <a:pPr>
                <a:defRPr/>
              </a:pPr>
              <a:t>‹#›</a:t>
            </a:fld>
            <a:endParaRPr lang="en-US"/>
          </a:p>
        </p:txBody>
      </p:sp>
      <p:sp>
        <p:nvSpPr>
          <p:cNvPr id="6" name="Rectangle 6"/>
          <p:cNvSpPr>
            <a:spLocks noGrp="1" noChangeArrowheads="1"/>
          </p:cNvSpPr>
          <p:nvPr>
            <p:ph type="ftr" sz="quarter" idx="11"/>
          </p:nvPr>
        </p:nvSpPr>
        <p:spPr>
          <a:ln/>
        </p:spPr>
        <p:txBody>
          <a:bodyPr/>
          <a:lstStyle>
            <a:lvl1pPr>
              <a:defRPr/>
            </a:lvl1pPr>
          </a:lstStyle>
          <a:p>
            <a:pPr>
              <a:defRPr/>
            </a:pPr>
            <a:r>
              <a:rPr lang="en-US"/>
              <a:t>GBS UKI</a:t>
            </a:r>
          </a:p>
        </p:txBody>
      </p:sp>
      <p:sp>
        <p:nvSpPr>
          <p:cNvPr id="7" name="Rectangle 7"/>
          <p:cNvSpPr>
            <a:spLocks noGrp="1" noChangeArrowheads="1"/>
          </p:cNvSpPr>
          <p:nvPr>
            <p:ph type="dt" sz="half" idx="12"/>
          </p:nvPr>
        </p:nvSpPr>
        <p:spPr>
          <a:ln/>
        </p:spPr>
        <p:txBody>
          <a:bodyPr/>
          <a:lstStyle>
            <a:lvl1pPr>
              <a:defRPr/>
            </a:lvl1pPr>
          </a:lstStyle>
          <a:p>
            <a:pPr>
              <a:defRPr/>
            </a:pPr>
            <a:r>
              <a:rPr lang="en-US"/>
              <a:t>21/01/10</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182563" y="836613"/>
            <a:ext cx="8686800" cy="55181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027" name="Line 3"/>
          <p:cNvSpPr>
            <a:spLocks noChangeShapeType="1"/>
          </p:cNvSpPr>
          <p:nvPr/>
        </p:nvSpPr>
        <p:spPr bwMode="auto">
          <a:xfrm flipV="1">
            <a:off x="274638" y="549275"/>
            <a:ext cx="8594725" cy="0"/>
          </a:xfrm>
          <a:prstGeom prst="line">
            <a:avLst/>
          </a:prstGeom>
          <a:noFill/>
          <a:ln w="9525">
            <a:solidFill>
              <a:schemeClr val="tx1"/>
            </a:solidFill>
            <a:round/>
            <a:headEnd/>
            <a:tailEnd/>
          </a:ln>
        </p:spPr>
        <p:txBody>
          <a:bodyPr/>
          <a:lstStyle/>
          <a:p>
            <a:endParaRPr lang="en-US"/>
          </a:p>
        </p:txBody>
      </p:sp>
      <p:sp>
        <p:nvSpPr>
          <p:cNvPr id="1028" name="Rectangle 6"/>
          <p:cNvSpPr>
            <a:spLocks noChangeArrowheads="1"/>
          </p:cNvSpPr>
          <p:nvPr/>
        </p:nvSpPr>
        <p:spPr bwMode="black">
          <a:xfrm>
            <a:off x="7589838" y="6537325"/>
            <a:ext cx="1371600" cy="184150"/>
          </a:xfrm>
          <a:prstGeom prst="rect">
            <a:avLst/>
          </a:prstGeom>
          <a:noFill/>
          <a:ln w="9525">
            <a:noFill/>
            <a:miter lim="800000"/>
            <a:headEnd/>
            <a:tailEnd/>
          </a:ln>
        </p:spPr>
        <p:txBody>
          <a:bodyPr lIns="92075" tIns="46038" rIns="92075" bIns="46038"/>
          <a:lstStyle/>
          <a:p>
            <a:pPr algn="r">
              <a:lnSpc>
                <a:spcPct val="100000"/>
              </a:lnSpc>
            </a:pPr>
            <a:r>
              <a:rPr lang="en-US" sz="800">
                <a:solidFill>
                  <a:schemeClr val="tx1"/>
                </a:solidFill>
              </a:rPr>
              <a:t>© 2009 IBM Corporation</a:t>
            </a:r>
            <a:endParaRPr lang="en-US" sz="1800">
              <a:solidFill>
                <a:schemeClr val="tx1"/>
              </a:solidFill>
            </a:endParaRPr>
          </a:p>
        </p:txBody>
      </p:sp>
      <p:sp>
        <p:nvSpPr>
          <p:cNvPr id="654341" name="Rectangle 5"/>
          <p:cNvSpPr>
            <a:spLocks noGrp="1" noChangeArrowheads="1"/>
          </p:cNvSpPr>
          <p:nvPr>
            <p:ph type="sldNum" sz="quarter" idx="4"/>
          </p:nvPr>
        </p:nvSpPr>
        <p:spPr bwMode="black">
          <a:xfrm>
            <a:off x="182563" y="6537325"/>
            <a:ext cx="366712" cy="1841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nSpc>
                <a:spcPct val="100000"/>
              </a:lnSpc>
              <a:defRPr sz="800">
                <a:solidFill>
                  <a:schemeClr val="tx1"/>
                </a:solidFill>
                <a:cs typeface="+mn-cs"/>
              </a:defRPr>
            </a:lvl1pPr>
          </a:lstStyle>
          <a:p>
            <a:pPr>
              <a:defRPr/>
            </a:pPr>
            <a:fld id="{1D2542A4-184B-4260-94C7-DD19BD47F193}" type="slidenum">
              <a:rPr lang="en-US"/>
              <a:pPr>
                <a:defRPr/>
              </a:pPr>
              <a:t>‹#›</a:t>
            </a:fld>
            <a:endParaRPr lang="en-US"/>
          </a:p>
        </p:txBody>
      </p:sp>
      <p:sp>
        <p:nvSpPr>
          <p:cNvPr id="654342" name="Rectangle 6"/>
          <p:cNvSpPr>
            <a:spLocks noGrp="1" noChangeArrowheads="1"/>
          </p:cNvSpPr>
          <p:nvPr>
            <p:ph type="ftr" sz="quarter" idx="3"/>
          </p:nvPr>
        </p:nvSpPr>
        <p:spPr bwMode="auto">
          <a:xfrm>
            <a:off x="1554163" y="6537325"/>
            <a:ext cx="5943600" cy="1841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nSpc>
                <a:spcPct val="100000"/>
              </a:lnSpc>
              <a:defRPr sz="800">
                <a:solidFill>
                  <a:schemeClr val="tx1"/>
                </a:solidFill>
                <a:cs typeface="+mn-cs"/>
              </a:defRPr>
            </a:lvl1pPr>
          </a:lstStyle>
          <a:p>
            <a:pPr>
              <a:defRPr/>
            </a:pPr>
            <a:r>
              <a:rPr lang="en-US"/>
              <a:t>GBS UKI</a:t>
            </a:r>
          </a:p>
        </p:txBody>
      </p:sp>
      <p:sp>
        <p:nvSpPr>
          <p:cNvPr id="654343" name="Rectangle 7"/>
          <p:cNvSpPr>
            <a:spLocks noGrp="1" noChangeArrowheads="1"/>
          </p:cNvSpPr>
          <p:nvPr>
            <p:ph type="dt" sz="half" idx="2"/>
          </p:nvPr>
        </p:nvSpPr>
        <p:spPr bwMode="auto">
          <a:xfrm>
            <a:off x="549275" y="6537325"/>
            <a:ext cx="1004888" cy="1841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nSpc>
                <a:spcPct val="100000"/>
              </a:lnSpc>
              <a:defRPr sz="800">
                <a:solidFill>
                  <a:schemeClr val="tx1"/>
                </a:solidFill>
                <a:cs typeface="+mn-cs"/>
              </a:defRPr>
            </a:lvl1pPr>
          </a:lstStyle>
          <a:p>
            <a:pPr>
              <a:defRPr/>
            </a:pPr>
            <a:r>
              <a:rPr lang="en-US"/>
              <a:t>21/01/10</a:t>
            </a:r>
          </a:p>
        </p:txBody>
      </p:sp>
      <p:pic>
        <p:nvPicPr>
          <p:cNvPr id="1032" name="Picture 8" descr="R120_G137_B251-200"/>
          <p:cNvPicPr>
            <a:picLocks noChangeAspect="1" noChangeArrowheads="1"/>
          </p:cNvPicPr>
          <p:nvPr/>
        </p:nvPicPr>
        <p:blipFill>
          <a:blip r:embed="rId18" cstate="print"/>
          <a:srcRect/>
          <a:stretch>
            <a:fillRect/>
          </a:stretch>
        </p:blipFill>
        <p:spPr bwMode="auto">
          <a:xfrm>
            <a:off x="8280400" y="227013"/>
            <a:ext cx="588963" cy="236537"/>
          </a:xfrm>
          <a:prstGeom prst="rect">
            <a:avLst/>
          </a:prstGeom>
          <a:noFill/>
          <a:ln w="9525">
            <a:noFill/>
            <a:miter lim="800000"/>
            <a:headEnd/>
            <a:tailEnd/>
          </a:ln>
        </p:spPr>
      </p:pic>
      <p:sp>
        <p:nvSpPr>
          <p:cNvPr id="1033" name="Rectangle 9"/>
          <p:cNvSpPr>
            <a:spLocks noGrp="1" noChangeArrowheads="1"/>
          </p:cNvSpPr>
          <p:nvPr>
            <p:ph type="title"/>
          </p:nvPr>
        </p:nvSpPr>
        <p:spPr bwMode="auto">
          <a:xfrm>
            <a:off x="277813" y="125413"/>
            <a:ext cx="8686800" cy="6397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806"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 id="2147483801" r:id="rId12"/>
    <p:sldLayoutId id="2147483802" r:id="rId13"/>
    <p:sldLayoutId id="2147483803" r:id="rId14"/>
    <p:sldLayoutId id="2147483804" r:id="rId15"/>
    <p:sldLayoutId id="2147483805" r:id="rId16"/>
  </p:sldLayoutIdLst>
  <p:hf hdr="0" ftr="0" dt="0"/>
  <p:txStyles>
    <p:titleStyle>
      <a:lvl1pPr algn="l" rtl="0" eaLnBrk="0" fontAlgn="base" hangingPunct="0">
        <a:lnSpc>
          <a:spcPct val="90000"/>
        </a:lnSpc>
        <a:spcBef>
          <a:spcPct val="0"/>
        </a:spcBef>
        <a:spcAft>
          <a:spcPct val="0"/>
        </a:spcAft>
        <a:defRPr sz="2200">
          <a:solidFill>
            <a:schemeClr val="hlink"/>
          </a:solidFill>
          <a:latin typeface="+mj-lt"/>
          <a:ea typeface="+mj-ea"/>
          <a:cs typeface="+mj-cs"/>
        </a:defRPr>
      </a:lvl1pPr>
      <a:lvl2pPr algn="l" rtl="0" eaLnBrk="0" fontAlgn="base" hangingPunct="0">
        <a:lnSpc>
          <a:spcPct val="90000"/>
        </a:lnSpc>
        <a:spcBef>
          <a:spcPct val="0"/>
        </a:spcBef>
        <a:spcAft>
          <a:spcPct val="0"/>
        </a:spcAft>
        <a:defRPr sz="2200">
          <a:solidFill>
            <a:schemeClr val="hlink"/>
          </a:solidFill>
          <a:latin typeface="Arial" pitchFamily="34" charset="0"/>
          <a:cs typeface="Arial" pitchFamily="34" charset="0"/>
        </a:defRPr>
      </a:lvl2pPr>
      <a:lvl3pPr algn="l" rtl="0" eaLnBrk="0" fontAlgn="base" hangingPunct="0">
        <a:lnSpc>
          <a:spcPct val="90000"/>
        </a:lnSpc>
        <a:spcBef>
          <a:spcPct val="0"/>
        </a:spcBef>
        <a:spcAft>
          <a:spcPct val="0"/>
        </a:spcAft>
        <a:defRPr sz="2200">
          <a:solidFill>
            <a:schemeClr val="hlink"/>
          </a:solidFill>
          <a:latin typeface="Arial" pitchFamily="34" charset="0"/>
          <a:cs typeface="Arial" pitchFamily="34" charset="0"/>
        </a:defRPr>
      </a:lvl3pPr>
      <a:lvl4pPr algn="l" rtl="0" eaLnBrk="0" fontAlgn="base" hangingPunct="0">
        <a:lnSpc>
          <a:spcPct val="90000"/>
        </a:lnSpc>
        <a:spcBef>
          <a:spcPct val="0"/>
        </a:spcBef>
        <a:spcAft>
          <a:spcPct val="0"/>
        </a:spcAft>
        <a:defRPr sz="2200">
          <a:solidFill>
            <a:schemeClr val="hlink"/>
          </a:solidFill>
          <a:latin typeface="Arial" pitchFamily="34" charset="0"/>
          <a:cs typeface="Arial" pitchFamily="34" charset="0"/>
        </a:defRPr>
      </a:lvl4pPr>
      <a:lvl5pPr algn="l" rtl="0" eaLnBrk="0" fontAlgn="base" hangingPunct="0">
        <a:lnSpc>
          <a:spcPct val="90000"/>
        </a:lnSpc>
        <a:spcBef>
          <a:spcPct val="0"/>
        </a:spcBef>
        <a:spcAft>
          <a:spcPct val="0"/>
        </a:spcAft>
        <a:defRPr sz="2200">
          <a:solidFill>
            <a:schemeClr val="hlink"/>
          </a:solidFill>
          <a:latin typeface="Arial" pitchFamily="34" charset="0"/>
          <a:cs typeface="Arial" pitchFamily="34" charset="0"/>
        </a:defRPr>
      </a:lvl5pPr>
      <a:lvl6pPr marL="457200" algn="l" rtl="0" fontAlgn="base">
        <a:lnSpc>
          <a:spcPct val="90000"/>
        </a:lnSpc>
        <a:spcBef>
          <a:spcPct val="0"/>
        </a:spcBef>
        <a:spcAft>
          <a:spcPct val="0"/>
        </a:spcAft>
        <a:defRPr sz="2200">
          <a:solidFill>
            <a:schemeClr val="hlink"/>
          </a:solidFill>
          <a:latin typeface="Arial" pitchFamily="34" charset="0"/>
          <a:cs typeface="Arial" pitchFamily="34" charset="0"/>
        </a:defRPr>
      </a:lvl6pPr>
      <a:lvl7pPr marL="914400" algn="l" rtl="0" fontAlgn="base">
        <a:lnSpc>
          <a:spcPct val="90000"/>
        </a:lnSpc>
        <a:spcBef>
          <a:spcPct val="0"/>
        </a:spcBef>
        <a:spcAft>
          <a:spcPct val="0"/>
        </a:spcAft>
        <a:defRPr sz="2200">
          <a:solidFill>
            <a:schemeClr val="hlink"/>
          </a:solidFill>
          <a:latin typeface="Arial" pitchFamily="34" charset="0"/>
          <a:cs typeface="Arial" pitchFamily="34" charset="0"/>
        </a:defRPr>
      </a:lvl7pPr>
      <a:lvl8pPr marL="1371600" algn="l" rtl="0" fontAlgn="base">
        <a:lnSpc>
          <a:spcPct val="90000"/>
        </a:lnSpc>
        <a:spcBef>
          <a:spcPct val="0"/>
        </a:spcBef>
        <a:spcAft>
          <a:spcPct val="0"/>
        </a:spcAft>
        <a:defRPr sz="2200">
          <a:solidFill>
            <a:schemeClr val="hlink"/>
          </a:solidFill>
          <a:latin typeface="Arial" pitchFamily="34" charset="0"/>
          <a:cs typeface="Arial" pitchFamily="34" charset="0"/>
        </a:defRPr>
      </a:lvl8pPr>
      <a:lvl9pPr marL="1828800" algn="l" rtl="0" fontAlgn="base">
        <a:lnSpc>
          <a:spcPct val="90000"/>
        </a:lnSpc>
        <a:spcBef>
          <a:spcPct val="0"/>
        </a:spcBef>
        <a:spcAft>
          <a:spcPct val="0"/>
        </a:spcAft>
        <a:defRPr sz="2200">
          <a:solidFill>
            <a:schemeClr val="hlink"/>
          </a:solidFill>
          <a:latin typeface="Arial" pitchFamily="34" charset="0"/>
          <a:cs typeface="Arial" pitchFamily="34" charset="0"/>
        </a:defRPr>
      </a:lvl9pPr>
    </p:titleStyle>
    <p:bodyStyle>
      <a:lvl1pPr marL="173038" indent="-173038" algn="l" rtl="0" eaLnBrk="0" fontAlgn="base" hangingPunct="0">
        <a:spcBef>
          <a:spcPct val="50000"/>
        </a:spcBef>
        <a:spcAft>
          <a:spcPct val="0"/>
        </a:spcAft>
        <a:buClr>
          <a:schemeClr val="tx1"/>
        </a:buClr>
        <a:buFont typeface="Wingdings" pitchFamily="2" charset="2"/>
        <a:buChar char="§"/>
        <a:defRPr sz="1600">
          <a:solidFill>
            <a:schemeClr val="tx1"/>
          </a:solidFill>
          <a:latin typeface="+mn-lt"/>
          <a:ea typeface="+mn-ea"/>
          <a:cs typeface="+mn-cs"/>
        </a:defRPr>
      </a:lvl1pPr>
      <a:lvl2pPr marL="509588" indent="-163513" algn="l" rtl="0" eaLnBrk="0" fontAlgn="base" hangingPunct="0">
        <a:spcBef>
          <a:spcPct val="0"/>
        </a:spcBef>
        <a:spcAft>
          <a:spcPct val="0"/>
        </a:spcAft>
        <a:buClr>
          <a:schemeClr val="tx1"/>
        </a:buClr>
        <a:buFont typeface="Arial" pitchFamily="34" charset="0"/>
        <a:buChar char="–"/>
        <a:defRPr sz="1600">
          <a:solidFill>
            <a:schemeClr val="tx1"/>
          </a:solidFill>
          <a:latin typeface="+mn-lt"/>
          <a:cs typeface="+mn-cs"/>
        </a:defRPr>
      </a:lvl2pPr>
      <a:lvl3pPr marL="855663" indent="-173038" algn="l" rtl="0" eaLnBrk="0" fontAlgn="base" hangingPunct="0">
        <a:spcBef>
          <a:spcPct val="0"/>
        </a:spcBef>
        <a:spcAft>
          <a:spcPct val="0"/>
        </a:spcAft>
        <a:buClr>
          <a:schemeClr val="tx1"/>
        </a:buClr>
        <a:buChar char="•"/>
        <a:defRPr sz="1600">
          <a:solidFill>
            <a:schemeClr val="tx1"/>
          </a:solidFill>
          <a:latin typeface="+mn-lt"/>
          <a:cs typeface="+mn-cs"/>
        </a:defRPr>
      </a:lvl3pPr>
      <a:lvl4pPr marL="1203325" indent="-173038" algn="l" rtl="0" eaLnBrk="0" fontAlgn="base" hangingPunct="0">
        <a:spcBef>
          <a:spcPct val="20000"/>
        </a:spcBef>
        <a:spcAft>
          <a:spcPct val="0"/>
        </a:spcAft>
        <a:buClr>
          <a:schemeClr val="bg1"/>
        </a:buClr>
        <a:buChar char="–"/>
        <a:defRPr sz="1600">
          <a:solidFill>
            <a:schemeClr val="bg1"/>
          </a:solidFill>
          <a:latin typeface="+mn-lt"/>
          <a:cs typeface="+mn-cs"/>
        </a:defRPr>
      </a:lvl4pPr>
      <a:lvl5pPr marL="1539875" indent="-163513" algn="l" rtl="0" eaLnBrk="0" fontAlgn="base" hangingPunct="0">
        <a:spcBef>
          <a:spcPct val="20000"/>
        </a:spcBef>
        <a:spcAft>
          <a:spcPct val="0"/>
        </a:spcAft>
        <a:buClr>
          <a:schemeClr val="bg1"/>
        </a:buClr>
        <a:buChar char="»"/>
        <a:defRPr sz="1600">
          <a:solidFill>
            <a:schemeClr val="bg1"/>
          </a:solidFill>
          <a:latin typeface="+mn-lt"/>
          <a:cs typeface="+mn-cs"/>
        </a:defRPr>
      </a:lvl5pPr>
      <a:lvl6pPr marL="1997075" indent="-163513" algn="l" rtl="0" fontAlgn="base">
        <a:spcBef>
          <a:spcPct val="20000"/>
        </a:spcBef>
        <a:spcAft>
          <a:spcPct val="0"/>
        </a:spcAft>
        <a:buClr>
          <a:schemeClr val="bg1"/>
        </a:buClr>
        <a:buChar char="»"/>
        <a:defRPr sz="1600">
          <a:solidFill>
            <a:schemeClr val="bg1"/>
          </a:solidFill>
          <a:latin typeface="+mn-lt"/>
          <a:cs typeface="+mn-cs"/>
        </a:defRPr>
      </a:lvl6pPr>
      <a:lvl7pPr marL="2454275" indent="-163513" algn="l" rtl="0" fontAlgn="base">
        <a:spcBef>
          <a:spcPct val="20000"/>
        </a:spcBef>
        <a:spcAft>
          <a:spcPct val="0"/>
        </a:spcAft>
        <a:buClr>
          <a:schemeClr val="bg1"/>
        </a:buClr>
        <a:buChar char="»"/>
        <a:defRPr sz="1600">
          <a:solidFill>
            <a:schemeClr val="bg1"/>
          </a:solidFill>
          <a:latin typeface="+mn-lt"/>
          <a:cs typeface="+mn-cs"/>
        </a:defRPr>
      </a:lvl7pPr>
      <a:lvl8pPr marL="2911475" indent="-163513" algn="l" rtl="0" fontAlgn="base">
        <a:spcBef>
          <a:spcPct val="20000"/>
        </a:spcBef>
        <a:spcAft>
          <a:spcPct val="0"/>
        </a:spcAft>
        <a:buClr>
          <a:schemeClr val="bg1"/>
        </a:buClr>
        <a:buChar char="»"/>
        <a:defRPr sz="1600">
          <a:solidFill>
            <a:schemeClr val="bg1"/>
          </a:solidFill>
          <a:latin typeface="+mn-lt"/>
          <a:cs typeface="+mn-cs"/>
        </a:defRPr>
      </a:lvl8pPr>
      <a:lvl9pPr marL="3368675" indent="-163513" algn="l" rtl="0" fontAlgn="base">
        <a:spcBef>
          <a:spcPct val="20000"/>
        </a:spcBef>
        <a:spcAft>
          <a:spcPct val="0"/>
        </a:spcAft>
        <a:buClr>
          <a:schemeClr val="bg1"/>
        </a:buClr>
        <a:buChar char="»"/>
        <a:defRPr sz="1600">
          <a:solidFill>
            <a:schemeClr val="bg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gif"/><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hyperlink" Target="http://www.ehow.com/how_7461362_speak-conversational-french.html" TargetMode="External"/><Relationship Id="rId2" Type="http://schemas.openxmlformats.org/officeDocument/2006/relationships/hyperlink" Target="http://yfuusa.org/media/yes_lounge/Morocco.pdf" TargetMode="External"/><Relationship Id="rId1" Type="http://schemas.openxmlformats.org/officeDocument/2006/relationships/slideLayout" Target="../slideLayouts/slideLayout2.xml"/><Relationship Id="rId4" Type="http://schemas.openxmlformats.org/officeDocument/2006/relationships/hyperlink" Target="http://french.about.com/library/travel/bl-ma-language.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52413" y="1268413"/>
            <a:ext cx="7189787" cy="1800225"/>
          </a:xfrm>
        </p:spPr>
        <p:txBody>
          <a:bodyPr/>
          <a:lstStyle/>
          <a:p>
            <a:pPr eaLnBrk="1" hangingPunct="1"/>
            <a:r>
              <a:rPr lang="en-US" sz="2400" dirty="0" smtClean="0"/>
              <a:t>Cultural Adaptability:</a:t>
            </a:r>
            <a:br>
              <a:rPr lang="en-US" sz="2400" dirty="0" smtClean="0"/>
            </a:br>
            <a:r>
              <a:rPr lang="en-US" sz="2000" dirty="0" smtClean="0"/>
              <a:t>Team 3 – </a:t>
            </a:r>
            <a:r>
              <a:rPr lang="en-US" sz="1800" b="1" dirty="0" smtClean="0"/>
              <a:t>Patrick, Grant, </a:t>
            </a:r>
            <a:r>
              <a:rPr lang="en-US" sz="1800" b="1" dirty="0" err="1" smtClean="0"/>
              <a:t>Durdica</a:t>
            </a:r>
            <a:endParaRPr lang="en-US" sz="1800" dirty="0" smtClean="0"/>
          </a:p>
        </p:txBody>
      </p:sp>
      <p:sp>
        <p:nvSpPr>
          <p:cNvPr id="3" name="TextBox 2"/>
          <p:cNvSpPr txBox="1"/>
          <p:nvPr/>
        </p:nvSpPr>
        <p:spPr>
          <a:xfrm>
            <a:off x="251460" y="548640"/>
            <a:ext cx="3240405" cy="480131"/>
          </a:xfrm>
          <a:prstGeom prst="rect">
            <a:avLst/>
          </a:prstGeom>
          <a:noFill/>
        </p:spPr>
        <p:txBody>
          <a:bodyPr wrap="square" rtlCol="0">
            <a:spAutoFit/>
          </a:bodyPr>
          <a:lstStyle/>
          <a:p>
            <a:endParaRPr lang="en-US" sz="1400" dirty="0" smtClean="0">
              <a:solidFill>
                <a:schemeClr val="tx1"/>
              </a:solidFill>
            </a:endParaRPr>
          </a:p>
          <a:p>
            <a:r>
              <a:rPr lang="en-US" sz="1400" dirty="0" smtClean="0">
                <a:solidFill>
                  <a:schemeClr val="tx1"/>
                </a:solidFill>
              </a:rPr>
              <a:t>Corporate Service Corps – Morocco 5 </a:t>
            </a:r>
            <a:endParaRPr lang="en-US" sz="1400" dirty="0">
              <a:solidFill>
                <a:schemeClr val="tx1"/>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en-US" dirty="0" smtClean="0">
                <a:solidFill>
                  <a:srgbClr val="7889FB"/>
                </a:solidFill>
              </a:rPr>
              <a:t>Family structure </a:t>
            </a:r>
          </a:p>
        </p:txBody>
      </p:sp>
      <p:sp>
        <p:nvSpPr>
          <p:cNvPr id="7" name="Content Placeholder 6"/>
          <p:cNvSpPr>
            <a:spLocks noGrp="1"/>
          </p:cNvSpPr>
          <p:nvPr>
            <p:ph sz="half" idx="2"/>
          </p:nvPr>
        </p:nvSpPr>
        <p:spPr>
          <a:xfrm>
            <a:off x="4602163" y="3789045"/>
            <a:ext cx="4267200" cy="2565718"/>
          </a:xfrm>
        </p:spPr>
        <p:txBody>
          <a:bodyPr/>
          <a:lstStyle/>
          <a:p>
            <a:pPr>
              <a:buNone/>
            </a:pPr>
            <a:r>
              <a:rPr lang="en-US" sz="1800" dirty="0" smtClean="0"/>
              <a:t>	</a:t>
            </a:r>
            <a:endParaRPr lang="en-US" sz="1800" dirty="0"/>
          </a:p>
        </p:txBody>
      </p:sp>
      <p:sp>
        <p:nvSpPr>
          <p:cNvPr id="4098" name="Slide Number Placeholder 3"/>
          <p:cNvSpPr>
            <a:spLocks noGrp="1"/>
          </p:cNvSpPr>
          <p:nvPr>
            <p:ph type="sldNum" sz="quarter" idx="10"/>
          </p:nvPr>
        </p:nvSpPr>
        <p:spPr>
          <a:xfrm>
            <a:off x="182563" y="6537324"/>
            <a:ext cx="428942" cy="320675"/>
          </a:xfrm>
        </p:spPr>
        <p:txBody>
          <a:bodyPr/>
          <a:lstStyle/>
          <a:p>
            <a:pPr>
              <a:defRPr/>
            </a:pPr>
            <a:fld id="{51650901-0D83-4BDD-AE66-A93D1BF67107}" type="slidenum">
              <a:rPr lang="en-US" smtClean="0"/>
              <a:pPr>
                <a:defRPr/>
              </a:pPr>
              <a:t>2</a:t>
            </a:fld>
            <a:endParaRPr lang="en-US" dirty="0" smtClean="0"/>
          </a:p>
        </p:txBody>
      </p:sp>
      <p:pic>
        <p:nvPicPr>
          <p:cNvPr id="8" name="Picture 7" descr="morocco_family_eating_800px_HH_05377095_86194f666a.jpg"/>
          <p:cNvPicPr>
            <a:picLocks noChangeAspect="1"/>
          </p:cNvPicPr>
          <p:nvPr/>
        </p:nvPicPr>
        <p:blipFill>
          <a:blip r:embed="rId3" cstate="print"/>
          <a:stretch>
            <a:fillRect/>
          </a:stretch>
        </p:blipFill>
        <p:spPr>
          <a:xfrm>
            <a:off x="251460" y="4509135"/>
            <a:ext cx="2949167" cy="1956580"/>
          </a:xfrm>
          <a:prstGeom prst="rect">
            <a:avLst/>
          </a:prstGeom>
        </p:spPr>
      </p:pic>
      <p:pic>
        <p:nvPicPr>
          <p:cNvPr id="9" name="Picture 8" descr="family_meal.jpg"/>
          <p:cNvPicPr>
            <a:picLocks noChangeAspect="1"/>
          </p:cNvPicPr>
          <p:nvPr/>
        </p:nvPicPr>
        <p:blipFill>
          <a:blip r:embed="rId4" cstate="print"/>
          <a:stretch>
            <a:fillRect/>
          </a:stretch>
        </p:blipFill>
        <p:spPr>
          <a:xfrm>
            <a:off x="5292090" y="4509135"/>
            <a:ext cx="2880360" cy="1916749"/>
          </a:xfrm>
          <a:prstGeom prst="rect">
            <a:avLst/>
          </a:prstGeom>
        </p:spPr>
      </p:pic>
      <p:sp>
        <p:nvSpPr>
          <p:cNvPr id="10" name="TextBox 9"/>
          <p:cNvSpPr txBox="1"/>
          <p:nvPr/>
        </p:nvSpPr>
        <p:spPr>
          <a:xfrm>
            <a:off x="251459" y="548640"/>
            <a:ext cx="8641081" cy="3970318"/>
          </a:xfrm>
          <a:prstGeom prst="rect">
            <a:avLst/>
          </a:prstGeom>
          <a:noFill/>
        </p:spPr>
        <p:txBody>
          <a:bodyPr wrap="square" rtlCol="0">
            <a:spAutoFit/>
          </a:bodyPr>
          <a:lstStyle/>
          <a:p>
            <a:pPr>
              <a:lnSpc>
                <a:spcPct val="100000"/>
              </a:lnSpc>
              <a:buFont typeface="Wingdings" pitchFamily="2" charset="2"/>
              <a:buChar char="§"/>
            </a:pPr>
            <a:endParaRPr lang="en-US" sz="1400" dirty="0" smtClean="0">
              <a:solidFill>
                <a:schemeClr val="tx1"/>
              </a:solidFill>
            </a:endParaRPr>
          </a:p>
          <a:p>
            <a:pPr>
              <a:lnSpc>
                <a:spcPct val="100000"/>
              </a:lnSpc>
              <a:buFont typeface="Wingdings" pitchFamily="2" charset="2"/>
              <a:buChar char="§"/>
            </a:pPr>
            <a:r>
              <a:rPr lang="en-US" sz="1400" dirty="0" smtClean="0">
                <a:solidFill>
                  <a:schemeClr val="tx1"/>
                </a:solidFill>
              </a:rPr>
              <a:t>Family - one of the most important elements of everyday life  - the family unit’s ideals are held to a higher </a:t>
            </a:r>
            <a:br>
              <a:rPr lang="en-US" sz="1400" dirty="0" smtClean="0">
                <a:solidFill>
                  <a:schemeClr val="tx1"/>
                </a:solidFill>
              </a:rPr>
            </a:br>
            <a:r>
              <a:rPr lang="en-US" sz="1400" dirty="0" smtClean="0">
                <a:solidFill>
                  <a:schemeClr val="tx1"/>
                </a:solidFill>
              </a:rPr>
              <a:t>  standard than what the individual desires.</a:t>
            </a:r>
          </a:p>
          <a:p>
            <a:pPr>
              <a:lnSpc>
                <a:spcPct val="100000"/>
              </a:lnSpc>
              <a:buFont typeface="Wingdings" pitchFamily="2" charset="2"/>
              <a:buChar char="§"/>
            </a:pPr>
            <a:r>
              <a:rPr lang="en-US" sz="1400" dirty="0" smtClean="0">
                <a:solidFill>
                  <a:schemeClr val="tx1"/>
                </a:solidFill>
                <a:latin typeface="arial"/>
              </a:rPr>
              <a:t>Characteristics:</a:t>
            </a:r>
          </a:p>
          <a:p>
            <a:pPr lvl="1">
              <a:lnSpc>
                <a:spcPct val="100000"/>
              </a:lnSpc>
              <a:buFont typeface="Courier New" pitchFamily="49" charset="0"/>
              <a:buChar char="o"/>
            </a:pPr>
            <a:r>
              <a:rPr lang="en-US" sz="1400" dirty="0" smtClean="0">
                <a:solidFill>
                  <a:schemeClr val="tx1"/>
                </a:solidFill>
              </a:rPr>
              <a:t>Nuclear family plays is the most important function within the transfer of cultural beliefs to children.</a:t>
            </a:r>
            <a:r>
              <a:rPr lang="en-US" sz="1400" dirty="0" smtClean="0">
                <a:solidFill>
                  <a:schemeClr val="tx1"/>
                </a:solidFill>
                <a:latin typeface="arial"/>
              </a:rPr>
              <a:t> </a:t>
            </a:r>
          </a:p>
          <a:p>
            <a:pPr lvl="1">
              <a:lnSpc>
                <a:spcPct val="100000"/>
              </a:lnSpc>
              <a:buFont typeface="Courier New" pitchFamily="49" charset="0"/>
              <a:buChar char="o"/>
            </a:pPr>
            <a:r>
              <a:rPr lang="en-US" sz="1400" dirty="0" smtClean="0">
                <a:solidFill>
                  <a:schemeClr val="tx1"/>
                </a:solidFill>
                <a:latin typeface="arial"/>
              </a:rPr>
              <a:t>Multiple generations live in the same house, </a:t>
            </a:r>
            <a:r>
              <a:rPr lang="en-US" sz="1400" dirty="0" smtClean="0">
                <a:solidFill>
                  <a:schemeClr val="tx1"/>
                </a:solidFill>
              </a:rPr>
              <a:t>97% Moroccans believe it is the children’s duty to take </a:t>
            </a:r>
            <a:br>
              <a:rPr lang="en-US" sz="1400" dirty="0" smtClean="0">
                <a:solidFill>
                  <a:schemeClr val="tx1"/>
                </a:solidFill>
              </a:rPr>
            </a:br>
            <a:r>
              <a:rPr lang="en-US" sz="1400" dirty="0" smtClean="0">
                <a:solidFill>
                  <a:schemeClr val="tx1"/>
                </a:solidFill>
              </a:rPr>
              <a:t>   care of a parent when they grow old (</a:t>
            </a:r>
            <a:r>
              <a:rPr lang="en-US" sz="1400" dirty="0" err="1" smtClean="0">
                <a:solidFill>
                  <a:schemeClr val="tx1"/>
                </a:solidFill>
              </a:rPr>
              <a:t>Tbatou</a:t>
            </a:r>
            <a:r>
              <a:rPr lang="en-US" sz="1400" dirty="0" smtClean="0">
                <a:solidFill>
                  <a:schemeClr val="tx1"/>
                </a:solidFill>
              </a:rPr>
              <a:t>) </a:t>
            </a:r>
          </a:p>
          <a:p>
            <a:pPr lvl="1">
              <a:lnSpc>
                <a:spcPct val="100000"/>
              </a:lnSpc>
              <a:buFont typeface="Courier New" pitchFamily="49" charset="0"/>
              <a:buChar char="o"/>
            </a:pPr>
            <a:r>
              <a:rPr lang="en-US" sz="1400" dirty="0" smtClean="0">
                <a:solidFill>
                  <a:schemeClr val="tx1"/>
                </a:solidFill>
                <a:latin typeface="arial"/>
              </a:rPr>
              <a:t> Elder respected and seen as wise, </a:t>
            </a:r>
            <a:endParaRPr lang="en-US" sz="1400" dirty="0" smtClean="0">
              <a:solidFill>
                <a:schemeClr val="tx1"/>
              </a:solidFill>
            </a:endParaRPr>
          </a:p>
          <a:p>
            <a:pPr lvl="1">
              <a:lnSpc>
                <a:spcPct val="100000"/>
              </a:lnSpc>
              <a:buFont typeface="Courier New" pitchFamily="49" charset="0"/>
              <a:buChar char="o"/>
            </a:pPr>
            <a:r>
              <a:rPr lang="en-US" sz="1400" dirty="0" smtClean="0">
                <a:solidFill>
                  <a:schemeClr val="tx1"/>
                </a:solidFill>
              </a:rPr>
              <a:t> Extended family almost equally important as nuclear family,  to keep the bond, often live in </a:t>
            </a:r>
            <a:br>
              <a:rPr lang="en-US" sz="1400" dirty="0" smtClean="0">
                <a:solidFill>
                  <a:schemeClr val="tx1"/>
                </a:solidFill>
              </a:rPr>
            </a:br>
            <a:r>
              <a:rPr lang="en-US" sz="1400" dirty="0" smtClean="0">
                <a:solidFill>
                  <a:schemeClr val="tx1"/>
                </a:solidFill>
              </a:rPr>
              <a:t>   communal areas </a:t>
            </a:r>
          </a:p>
          <a:p>
            <a:pPr lvl="1">
              <a:lnSpc>
                <a:spcPct val="100000"/>
              </a:lnSpc>
              <a:buFont typeface="Courier New" pitchFamily="49" charset="0"/>
              <a:buChar char="o"/>
            </a:pPr>
            <a:r>
              <a:rPr lang="en-US" sz="1400" dirty="0" smtClean="0">
                <a:solidFill>
                  <a:schemeClr val="tx1"/>
                </a:solidFill>
                <a:latin typeface="arial"/>
              </a:rPr>
              <a:t> Making decisions as family, and really speak in opposition  - still male dominated, but changing to equal family rights for female  </a:t>
            </a:r>
          </a:p>
          <a:p>
            <a:pPr>
              <a:lnSpc>
                <a:spcPct val="100000"/>
              </a:lnSpc>
              <a:buFont typeface="Wingdings" pitchFamily="2" charset="2"/>
              <a:buChar char="§"/>
            </a:pPr>
            <a:r>
              <a:rPr lang="en-US" sz="1400" dirty="0" smtClean="0">
                <a:solidFill>
                  <a:schemeClr val="tx1"/>
                </a:solidFill>
              </a:rPr>
              <a:t>Basic family division : </a:t>
            </a:r>
          </a:p>
          <a:p>
            <a:pPr lvl="1">
              <a:lnSpc>
                <a:spcPct val="100000"/>
              </a:lnSpc>
              <a:buFont typeface="Courier New" pitchFamily="49" charset="0"/>
              <a:buChar char="o"/>
            </a:pPr>
            <a:r>
              <a:rPr lang="en-US" sz="1400" dirty="0" smtClean="0">
                <a:solidFill>
                  <a:schemeClr val="tx1"/>
                </a:solidFill>
              </a:rPr>
              <a:t> Horizontally  - nuclear family, extended family, lineage, district, tribe and confederation</a:t>
            </a:r>
          </a:p>
          <a:p>
            <a:pPr lvl="1">
              <a:lnSpc>
                <a:spcPct val="100000"/>
              </a:lnSpc>
              <a:buFont typeface="Courier New" pitchFamily="49" charset="0"/>
              <a:buChar char="o"/>
            </a:pPr>
            <a:r>
              <a:rPr lang="en-US" sz="1400" dirty="0" smtClean="0">
                <a:solidFill>
                  <a:schemeClr val="tx1"/>
                </a:solidFill>
              </a:rPr>
              <a:t> Vertically - </a:t>
            </a:r>
            <a:r>
              <a:rPr lang="en-US" sz="1400" dirty="0" smtClean="0">
                <a:solidFill>
                  <a:schemeClr val="tx1"/>
                </a:solidFill>
                <a:latin typeface="arial"/>
              </a:rPr>
              <a:t> classes, status and prestige</a:t>
            </a:r>
          </a:p>
          <a:p>
            <a:pPr>
              <a:lnSpc>
                <a:spcPct val="100000"/>
              </a:lnSpc>
              <a:buFont typeface="Wingdings" pitchFamily="2" charset="2"/>
              <a:buChar char="§"/>
            </a:pPr>
            <a:r>
              <a:rPr lang="en-US" sz="1400" dirty="0" smtClean="0">
                <a:solidFill>
                  <a:schemeClr val="tx1"/>
                </a:solidFill>
                <a:latin typeface="arial"/>
              </a:rPr>
              <a:t> Categorization: </a:t>
            </a:r>
          </a:p>
          <a:p>
            <a:pPr lvl="1">
              <a:lnSpc>
                <a:spcPct val="100000"/>
              </a:lnSpc>
              <a:buFont typeface="Courier New" pitchFamily="49" charset="0"/>
              <a:buChar char="o"/>
            </a:pPr>
            <a:r>
              <a:rPr lang="en-US" sz="1400" dirty="0" smtClean="0">
                <a:solidFill>
                  <a:schemeClr val="tx1"/>
                </a:solidFill>
                <a:latin typeface="arial"/>
              </a:rPr>
              <a:t>Rural</a:t>
            </a:r>
          </a:p>
          <a:p>
            <a:pPr lvl="1">
              <a:lnSpc>
                <a:spcPct val="100000"/>
              </a:lnSpc>
              <a:buFont typeface="Courier New" pitchFamily="49" charset="0"/>
              <a:buChar char="o"/>
            </a:pPr>
            <a:r>
              <a:rPr lang="en-US" sz="1400" dirty="0" smtClean="0">
                <a:solidFill>
                  <a:schemeClr val="tx1"/>
                </a:solidFill>
                <a:latin typeface="arial"/>
              </a:rPr>
              <a:t>Urban</a:t>
            </a:r>
            <a:endParaRPr lang="en-US" sz="1400"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en-US" dirty="0" smtClean="0"/>
              <a:t>Greetings &amp; basic language</a:t>
            </a:r>
          </a:p>
        </p:txBody>
      </p:sp>
      <p:sp>
        <p:nvSpPr>
          <p:cNvPr id="4100" name="Rectangle 3"/>
          <p:cNvSpPr>
            <a:spLocks noGrp="1" noChangeArrowheads="1"/>
          </p:cNvSpPr>
          <p:nvPr>
            <p:ph sz="quarter" idx="1"/>
          </p:nvPr>
        </p:nvSpPr>
        <p:spPr>
          <a:xfrm>
            <a:off x="0" y="685801"/>
            <a:ext cx="8892540" cy="2023109"/>
          </a:xfrm>
        </p:spPr>
        <p:txBody>
          <a:bodyPr/>
          <a:lstStyle/>
          <a:p>
            <a:pPr eaLnBrk="1" hangingPunct="1">
              <a:lnSpc>
                <a:spcPct val="90000"/>
              </a:lnSpc>
            </a:pPr>
            <a:r>
              <a:rPr lang="en-GB" sz="1350" b="1" dirty="0" smtClean="0"/>
              <a:t>Classic/Standard Arabic </a:t>
            </a:r>
            <a:r>
              <a:rPr lang="en-GB" sz="1350" dirty="0" smtClean="0"/>
              <a:t>(all the words in the Koran) is the </a:t>
            </a:r>
            <a:r>
              <a:rPr lang="en-GB" sz="1350" i="1" dirty="0" smtClean="0"/>
              <a:t>official</a:t>
            </a:r>
            <a:r>
              <a:rPr lang="en-GB" sz="1350" dirty="0" smtClean="0"/>
              <a:t> language, but distinctive Arabic dialect is the most widely spoken language in Morocco</a:t>
            </a:r>
          </a:p>
          <a:p>
            <a:pPr eaLnBrk="1" hangingPunct="1">
              <a:lnSpc>
                <a:spcPct val="90000"/>
              </a:lnSpc>
            </a:pPr>
            <a:r>
              <a:rPr lang="en-GB" sz="1350" dirty="0" smtClean="0"/>
              <a:t>Many rural Moroccans speak </a:t>
            </a:r>
            <a:r>
              <a:rPr lang="en-GB" sz="1350" b="1" dirty="0" smtClean="0"/>
              <a:t>Berber</a:t>
            </a:r>
            <a:r>
              <a:rPr lang="en-GB" sz="1350" dirty="0" smtClean="0"/>
              <a:t>, which has three mutually indistinguishable dialects (and no written form! )</a:t>
            </a:r>
          </a:p>
          <a:p>
            <a:pPr eaLnBrk="1" hangingPunct="1">
              <a:lnSpc>
                <a:spcPct val="90000"/>
              </a:lnSpc>
            </a:pPr>
            <a:r>
              <a:rPr lang="en-GB" sz="1350" b="1" dirty="0" smtClean="0"/>
              <a:t>French</a:t>
            </a:r>
            <a:r>
              <a:rPr lang="en-GB" sz="1350" dirty="0" smtClean="0"/>
              <a:t> is unofficial third language. Since the French protectorate (Treaty of Fez in 1912), it has been taught in schools and is the language of business.  Widely used in education, government, international business</a:t>
            </a:r>
          </a:p>
          <a:p>
            <a:pPr eaLnBrk="1" hangingPunct="1">
              <a:lnSpc>
                <a:spcPct val="90000"/>
              </a:lnSpc>
            </a:pPr>
            <a:r>
              <a:rPr lang="en-GB" sz="1350" dirty="0" smtClean="0"/>
              <a:t>Many Moroccans in north of country speak Spanish.</a:t>
            </a:r>
          </a:p>
          <a:p>
            <a:pPr eaLnBrk="1" hangingPunct="1">
              <a:lnSpc>
                <a:spcPct val="90000"/>
              </a:lnSpc>
            </a:pPr>
            <a:r>
              <a:rPr lang="en-GB" sz="1350" dirty="0" smtClean="0"/>
              <a:t>Some English spoken (shops, hotels, restaurants) but most meetings conducted in French</a:t>
            </a:r>
          </a:p>
          <a:p>
            <a:pPr eaLnBrk="1" hangingPunct="1">
              <a:lnSpc>
                <a:spcPct val="90000"/>
              </a:lnSpc>
            </a:pPr>
            <a:endParaRPr lang="en-GB" sz="1400" dirty="0" smtClean="0"/>
          </a:p>
          <a:p>
            <a:pPr eaLnBrk="1" hangingPunct="1">
              <a:lnSpc>
                <a:spcPct val="90000"/>
              </a:lnSpc>
              <a:buNone/>
            </a:pPr>
            <a:endParaRPr lang="en-GB" sz="1400" dirty="0" smtClean="0"/>
          </a:p>
          <a:p>
            <a:pPr eaLnBrk="1" hangingPunct="1">
              <a:lnSpc>
                <a:spcPct val="90000"/>
              </a:lnSpc>
            </a:pPr>
            <a:endParaRPr lang="en-GB" sz="1400" dirty="0" smtClean="0"/>
          </a:p>
          <a:p>
            <a:pPr eaLnBrk="1" hangingPunct="1">
              <a:lnSpc>
                <a:spcPct val="90000"/>
              </a:lnSpc>
            </a:pPr>
            <a:endParaRPr lang="en-GB" sz="1400" dirty="0" smtClean="0"/>
          </a:p>
          <a:p>
            <a:pPr eaLnBrk="1" hangingPunct="1">
              <a:lnSpc>
                <a:spcPct val="90000"/>
              </a:lnSpc>
            </a:pPr>
            <a:endParaRPr lang="en-GB" sz="1400" dirty="0" smtClean="0"/>
          </a:p>
          <a:p>
            <a:pPr eaLnBrk="1" hangingPunct="1">
              <a:lnSpc>
                <a:spcPct val="90000"/>
              </a:lnSpc>
            </a:pPr>
            <a:endParaRPr lang="en-US" sz="1400" dirty="0" smtClean="0"/>
          </a:p>
        </p:txBody>
      </p:sp>
      <p:sp>
        <p:nvSpPr>
          <p:cNvPr id="16" name="Content Placeholder 15"/>
          <p:cNvSpPr>
            <a:spLocks noGrp="1"/>
          </p:cNvSpPr>
          <p:nvPr>
            <p:ph type="body" sz="half" idx="3"/>
          </p:nvPr>
        </p:nvSpPr>
        <p:spPr>
          <a:xfrm>
            <a:off x="190500" y="2628900"/>
            <a:ext cx="2713037" cy="3673475"/>
          </a:xfrm>
        </p:spPr>
        <p:txBody>
          <a:bodyPr/>
          <a:lstStyle/>
          <a:p>
            <a:pPr algn="ctr">
              <a:buNone/>
            </a:pPr>
            <a:r>
              <a:rPr lang="en-US" sz="1500" b="1" dirty="0" smtClean="0"/>
              <a:t>English</a:t>
            </a:r>
          </a:p>
          <a:p>
            <a:r>
              <a:rPr lang="en-US" sz="1500" dirty="0" smtClean="0"/>
              <a:t>Hello/Peace upon you</a:t>
            </a:r>
          </a:p>
          <a:p>
            <a:r>
              <a:rPr lang="en-US" sz="1500" dirty="0" smtClean="0"/>
              <a:t>(Reply</a:t>
            </a:r>
            <a:r>
              <a:rPr lang="en-US" sz="1500" dirty="0" smtClean="0">
                <a:sym typeface="Wingdings" pitchFamily="2" charset="2"/>
              </a:rPr>
              <a:t>:) Hello/And peace upon you</a:t>
            </a:r>
            <a:endParaRPr lang="en-US" sz="1500" dirty="0" smtClean="0"/>
          </a:p>
          <a:p>
            <a:r>
              <a:rPr lang="en-US" sz="1500" dirty="0" smtClean="0"/>
              <a:t>Hello/How’s it going?</a:t>
            </a:r>
          </a:p>
          <a:p>
            <a:r>
              <a:rPr lang="en-US" sz="1500" dirty="0" smtClean="0"/>
              <a:t>(Reply:) Fine, thank you</a:t>
            </a:r>
          </a:p>
          <a:p>
            <a:r>
              <a:rPr lang="en-US" sz="1500" dirty="0" smtClean="0"/>
              <a:t>Goodbye</a:t>
            </a:r>
          </a:p>
          <a:p>
            <a:r>
              <a:rPr lang="en-US" sz="1500" dirty="0" smtClean="0"/>
              <a:t>Good morning</a:t>
            </a:r>
          </a:p>
          <a:p>
            <a:r>
              <a:rPr lang="en-US" sz="1500" dirty="0" smtClean="0"/>
              <a:t>Good evening</a:t>
            </a:r>
          </a:p>
          <a:p>
            <a:r>
              <a:rPr lang="en-US" sz="1500" dirty="0" smtClean="0"/>
              <a:t>Good night</a:t>
            </a:r>
          </a:p>
          <a:p>
            <a:r>
              <a:rPr lang="en-US" sz="1500" dirty="0" smtClean="0"/>
              <a:t>Thank you</a:t>
            </a:r>
          </a:p>
          <a:p>
            <a:r>
              <a:rPr lang="en-US" sz="1500" dirty="0" smtClean="0"/>
              <a:t>Yes / No</a:t>
            </a:r>
            <a:endParaRPr lang="en-US" sz="1500" dirty="0"/>
          </a:p>
        </p:txBody>
      </p:sp>
      <p:sp>
        <p:nvSpPr>
          <p:cNvPr id="4098" name="Slide Number Placeholder 3"/>
          <p:cNvSpPr>
            <a:spLocks noGrp="1"/>
          </p:cNvSpPr>
          <p:nvPr>
            <p:ph type="sldNum" sz="quarter" idx="10"/>
          </p:nvPr>
        </p:nvSpPr>
        <p:spPr/>
        <p:txBody>
          <a:bodyPr/>
          <a:lstStyle/>
          <a:p>
            <a:pPr>
              <a:defRPr/>
            </a:pPr>
            <a:fld id="{51650901-0D83-4BDD-AE66-A93D1BF67107}" type="slidenum">
              <a:rPr lang="en-US" smtClean="0"/>
              <a:pPr>
                <a:defRPr/>
              </a:pPr>
              <a:t>3</a:t>
            </a:fld>
            <a:endParaRPr lang="en-US" smtClean="0"/>
          </a:p>
        </p:txBody>
      </p:sp>
      <p:sp>
        <p:nvSpPr>
          <p:cNvPr id="18" name="Content Placeholder 15"/>
          <p:cNvSpPr txBox="1">
            <a:spLocks/>
          </p:cNvSpPr>
          <p:nvPr/>
        </p:nvSpPr>
        <p:spPr bwMode="auto">
          <a:xfrm>
            <a:off x="3238500" y="2628900"/>
            <a:ext cx="2713037" cy="36734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3038" marR="0" lvl="0" indent="-173038" algn="ctr" defTabSz="914400" rtl="0" eaLnBrk="0" fontAlgn="base" latinLnBrk="0" hangingPunct="0">
              <a:lnSpc>
                <a:spcPct val="100000"/>
              </a:lnSpc>
              <a:spcBef>
                <a:spcPct val="50000"/>
              </a:spcBef>
              <a:spcAft>
                <a:spcPct val="0"/>
              </a:spcAft>
              <a:buClr>
                <a:schemeClr val="tx1"/>
              </a:buClr>
              <a:buSzTx/>
              <a:tabLst/>
              <a:defRPr/>
            </a:pPr>
            <a:r>
              <a:rPr kumimoji="0" lang="en-US" sz="1500" b="1" i="0" u="none" strike="noStrike" kern="0" cap="none" spc="0" normalizeH="0" baseline="0" noProof="0" dirty="0" smtClean="0">
                <a:ln>
                  <a:noFill/>
                </a:ln>
                <a:solidFill>
                  <a:schemeClr val="tx1"/>
                </a:solidFill>
                <a:effectLst/>
                <a:uLnTx/>
                <a:uFillTx/>
                <a:latin typeface="+mn-lt"/>
                <a:ea typeface="+mn-ea"/>
                <a:cs typeface="+mn-cs"/>
              </a:rPr>
              <a:t>Arabic</a:t>
            </a: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lang="en-US" sz="1500" kern="0" noProof="0" dirty="0" smtClean="0">
                <a:solidFill>
                  <a:schemeClr val="tx1"/>
                </a:solidFill>
                <a:latin typeface="+mn-lt"/>
                <a:cs typeface="+mn-cs"/>
              </a:rPr>
              <a:t>S</a:t>
            </a:r>
            <a:r>
              <a:rPr kumimoji="0" lang="en-US" sz="1500" b="0" i="0" u="none" strike="noStrike" kern="0" cap="none" spc="0" normalizeH="0" baseline="0" noProof="0" dirty="0" smtClean="0">
                <a:ln>
                  <a:noFill/>
                </a:ln>
                <a:solidFill>
                  <a:schemeClr val="tx1"/>
                </a:solidFill>
                <a:effectLst/>
                <a:uLnTx/>
                <a:uFillTx/>
                <a:latin typeface="+mn-lt"/>
                <a:ea typeface="+mn-ea"/>
                <a:cs typeface="+mn-cs"/>
              </a:rPr>
              <a:t>alaam </a:t>
            </a:r>
            <a:r>
              <a:rPr lang="en-US" sz="1500" kern="0" dirty="0" err="1" smtClean="0">
                <a:solidFill>
                  <a:schemeClr val="tx1"/>
                </a:solidFill>
                <a:latin typeface="+mn-lt"/>
                <a:cs typeface="+mn-cs"/>
              </a:rPr>
              <a:t>ou</a:t>
            </a:r>
            <a:r>
              <a:rPr lang="en-US" sz="1500" kern="0" dirty="0" smtClean="0">
                <a:solidFill>
                  <a:schemeClr val="tx1"/>
                </a:solidFill>
                <a:latin typeface="+mn-lt"/>
                <a:cs typeface="+mn-cs"/>
              </a:rPr>
              <a:t> ala</a:t>
            </a:r>
            <a:r>
              <a:rPr kumimoji="0" lang="en-US" sz="1500" b="0" i="0" u="none" strike="noStrike" kern="0" cap="none" spc="0" normalizeH="0" baseline="0" noProof="0" dirty="0" err="1" smtClean="0">
                <a:ln>
                  <a:noFill/>
                </a:ln>
                <a:solidFill>
                  <a:schemeClr val="tx1"/>
                </a:solidFill>
                <a:effectLst/>
                <a:uLnTx/>
                <a:uFillTx/>
                <a:latin typeface="+mn-lt"/>
                <a:ea typeface="+mn-ea"/>
                <a:cs typeface="+mn-cs"/>
              </a:rPr>
              <a:t>ikum</a:t>
            </a:r>
            <a:endParaRPr kumimoji="0" lang="en-US" sz="1500" b="0" i="0" u="none" strike="noStrike" kern="0" cap="none" spc="0" normalizeH="0" baseline="0" noProof="0" dirty="0" smtClean="0">
              <a:ln>
                <a:noFill/>
              </a:ln>
              <a:solidFill>
                <a:schemeClr val="tx1"/>
              </a:solidFill>
              <a:effectLst/>
              <a:uLnTx/>
              <a:uFillTx/>
              <a:latin typeface="+mn-lt"/>
              <a:ea typeface="+mn-ea"/>
              <a:cs typeface="+mn-cs"/>
            </a:endParaRP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kumimoji="0" lang="en-US" sz="1500" b="0" i="0" u="none" strike="noStrike" kern="0" cap="none" spc="0" normalizeH="0" baseline="0" noProof="0" dirty="0" err="1" smtClean="0">
                <a:ln>
                  <a:noFill/>
                </a:ln>
                <a:solidFill>
                  <a:schemeClr val="tx1"/>
                </a:solidFill>
                <a:effectLst/>
                <a:uLnTx/>
                <a:uFillTx/>
                <a:latin typeface="+mn-lt"/>
                <a:ea typeface="+mn-ea"/>
                <a:cs typeface="+mn-cs"/>
              </a:rPr>
              <a:t>Wa</a:t>
            </a:r>
            <a:r>
              <a:rPr kumimoji="0" lang="en-US" sz="1500" b="0" i="0" u="none" strike="noStrike" kern="0" cap="none" spc="0" normalizeH="0" baseline="0" noProof="0" dirty="0" smtClean="0">
                <a:ln>
                  <a:noFill/>
                </a:ln>
                <a:solidFill>
                  <a:schemeClr val="tx1"/>
                </a:solidFill>
                <a:effectLst/>
                <a:uLnTx/>
                <a:uFillTx/>
                <a:latin typeface="+mn-lt"/>
                <a:ea typeface="+mn-ea"/>
                <a:cs typeface="+mn-cs"/>
              </a:rPr>
              <a:t> </a:t>
            </a:r>
            <a:r>
              <a:rPr kumimoji="0" lang="en-US" sz="1500" b="0" i="0" u="none" strike="noStrike" kern="0" cap="none" spc="0" normalizeH="0" baseline="0" noProof="0" dirty="0" err="1" smtClean="0">
                <a:ln>
                  <a:noFill/>
                </a:ln>
                <a:solidFill>
                  <a:schemeClr val="tx1"/>
                </a:solidFill>
                <a:effectLst/>
                <a:uLnTx/>
                <a:uFillTx/>
                <a:latin typeface="+mn-lt"/>
                <a:ea typeface="+mn-ea"/>
                <a:cs typeface="+mn-cs"/>
              </a:rPr>
              <a:t>alaikum</a:t>
            </a:r>
            <a:r>
              <a:rPr kumimoji="0" lang="en-US" sz="1500" b="0" i="0" u="none" strike="noStrike" kern="0" cap="none" spc="0" normalizeH="0" baseline="0" noProof="0" dirty="0" smtClean="0">
                <a:ln>
                  <a:noFill/>
                </a:ln>
                <a:solidFill>
                  <a:schemeClr val="tx1"/>
                </a:solidFill>
                <a:effectLst/>
                <a:uLnTx/>
                <a:uFillTx/>
                <a:latin typeface="+mn-lt"/>
                <a:ea typeface="+mn-ea"/>
                <a:cs typeface="+mn-cs"/>
              </a:rPr>
              <a:t> salaam          .</a:t>
            </a: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lang="en-US" sz="1500" kern="0" dirty="0" smtClean="0">
                <a:solidFill>
                  <a:schemeClr val="tx1"/>
                </a:solidFill>
                <a:latin typeface="+mn-lt"/>
                <a:cs typeface="+mn-cs"/>
              </a:rPr>
              <a:t>La </a:t>
            </a:r>
            <a:r>
              <a:rPr lang="en-US" sz="1500" kern="0" dirty="0" err="1" smtClean="0">
                <a:solidFill>
                  <a:schemeClr val="tx1"/>
                </a:solidFill>
                <a:latin typeface="+mn-lt"/>
                <a:cs typeface="+mn-cs"/>
              </a:rPr>
              <a:t>bes</a:t>
            </a:r>
            <a:r>
              <a:rPr lang="en-US" sz="1500" kern="0" dirty="0" smtClean="0">
                <a:solidFill>
                  <a:schemeClr val="tx1"/>
                </a:solidFill>
                <a:latin typeface="+mn-lt"/>
                <a:cs typeface="+mn-cs"/>
              </a:rPr>
              <a:t>?</a:t>
            </a:r>
            <a:endParaRPr kumimoji="0" lang="en-US" sz="1500" b="0" i="0" u="none" strike="noStrike" kern="0" cap="none" spc="0" normalizeH="0" baseline="0" noProof="0" dirty="0" smtClean="0">
              <a:ln>
                <a:noFill/>
              </a:ln>
              <a:solidFill>
                <a:schemeClr val="tx1"/>
              </a:solidFill>
              <a:effectLst/>
              <a:uLnTx/>
              <a:uFillTx/>
              <a:latin typeface="+mn-lt"/>
              <a:ea typeface="+mn-ea"/>
              <a:cs typeface="+mn-cs"/>
            </a:endParaRP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lang="en-US" sz="1500" kern="0" dirty="0" err="1" smtClean="0">
                <a:solidFill>
                  <a:schemeClr val="tx1"/>
                </a:solidFill>
                <a:latin typeface="+mn-lt"/>
                <a:cs typeface="+mn-cs"/>
              </a:rPr>
              <a:t>Alhamdul’Illah</a:t>
            </a:r>
            <a:endParaRPr lang="en-US" sz="1500" kern="0" dirty="0" smtClean="0">
              <a:solidFill>
                <a:schemeClr val="tx1"/>
              </a:solidFill>
              <a:latin typeface="+mn-lt"/>
              <a:cs typeface="+mn-cs"/>
            </a:endParaRP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lang="en-US" sz="1500" kern="0" dirty="0" err="1" smtClean="0">
                <a:solidFill>
                  <a:schemeClr val="tx1"/>
                </a:solidFill>
                <a:latin typeface="+mn-lt"/>
                <a:cs typeface="+mn-cs"/>
              </a:rPr>
              <a:t>B’slema</a:t>
            </a:r>
            <a:endParaRPr lang="en-US" sz="1500" kern="0" dirty="0" smtClean="0">
              <a:solidFill>
                <a:schemeClr val="tx1"/>
              </a:solidFill>
              <a:latin typeface="+mn-lt"/>
              <a:cs typeface="+mn-cs"/>
            </a:endParaRP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lang="en-US" sz="1500" kern="0" dirty="0" err="1" smtClean="0">
                <a:solidFill>
                  <a:schemeClr val="tx1"/>
                </a:solidFill>
                <a:latin typeface="+mn-lt"/>
                <a:cs typeface="+mn-cs"/>
              </a:rPr>
              <a:t>Sbah</a:t>
            </a:r>
            <a:r>
              <a:rPr lang="en-US" sz="1500" kern="0" dirty="0" smtClean="0">
                <a:solidFill>
                  <a:schemeClr val="tx1"/>
                </a:solidFill>
                <a:latin typeface="+mn-lt"/>
                <a:cs typeface="+mn-cs"/>
              </a:rPr>
              <a:t> </a:t>
            </a:r>
            <a:r>
              <a:rPr lang="en-US" sz="1500" kern="0" dirty="0" err="1" smtClean="0">
                <a:solidFill>
                  <a:schemeClr val="tx1"/>
                </a:solidFill>
                <a:latin typeface="+mn-lt"/>
                <a:cs typeface="+mn-cs"/>
              </a:rPr>
              <a:t>l’kheer</a:t>
            </a:r>
            <a:endParaRPr lang="en-US" sz="1500" kern="0" dirty="0" smtClean="0">
              <a:solidFill>
                <a:schemeClr val="tx1"/>
              </a:solidFill>
              <a:latin typeface="+mn-lt"/>
              <a:cs typeface="+mn-cs"/>
            </a:endParaRP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lang="en-US" sz="1500" kern="0" dirty="0" err="1" smtClean="0">
                <a:solidFill>
                  <a:schemeClr val="tx1"/>
                </a:solidFill>
                <a:latin typeface="+mn-lt"/>
                <a:cs typeface="+mn-cs"/>
              </a:rPr>
              <a:t>Msa</a:t>
            </a:r>
            <a:r>
              <a:rPr lang="en-US" sz="1500" kern="0" dirty="0" smtClean="0">
                <a:solidFill>
                  <a:schemeClr val="tx1"/>
                </a:solidFill>
                <a:latin typeface="+mn-lt"/>
                <a:cs typeface="+mn-cs"/>
              </a:rPr>
              <a:t> </a:t>
            </a:r>
            <a:r>
              <a:rPr lang="en-US" sz="1500" kern="0" dirty="0" err="1" smtClean="0">
                <a:solidFill>
                  <a:schemeClr val="tx1"/>
                </a:solidFill>
                <a:latin typeface="+mn-lt"/>
                <a:cs typeface="+mn-cs"/>
              </a:rPr>
              <a:t>l’kheer</a:t>
            </a:r>
            <a:endParaRPr lang="en-US" sz="1500" kern="0" dirty="0" smtClean="0">
              <a:solidFill>
                <a:schemeClr val="tx1"/>
              </a:solidFill>
              <a:latin typeface="+mn-lt"/>
              <a:cs typeface="+mn-cs"/>
            </a:endParaRP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lang="en-US" sz="1500" kern="0" dirty="0" smtClean="0">
                <a:solidFill>
                  <a:schemeClr val="tx1"/>
                </a:solidFill>
                <a:latin typeface="+mn-lt"/>
                <a:cs typeface="+mn-cs"/>
              </a:rPr>
              <a:t>Leila </a:t>
            </a:r>
            <a:r>
              <a:rPr lang="en-US" sz="1500" kern="0" dirty="0" err="1" smtClean="0">
                <a:solidFill>
                  <a:schemeClr val="tx1"/>
                </a:solidFill>
                <a:latin typeface="+mn-lt"/>
                <a:cs typeface="+mn-cs"/>
              </a:rPr>
              <a:t>saeeda</a:t>
            </a:r>
            <a:endParaRPr lang="en-US" sz="1500" kern="0" dirty="0" smtClean="0">
              <a:solidFill>
                <a:schemeClr val="tx1"/>
              </a:solidFill>
              <a:latin typeface="+mn-lt"/>
              <a:cs typeface="+mn-cs"/>
            </a:endParaRP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lang="en-US" sz="1500" kern="0" dirty="0" smtClean="0">
                <a:solidFill>
                  <a:schemeClr val="tx1"/>
                </a:solidFill>
                <a:latin typeface="+mn-lt"/>
                <a:cs typeface="+mn-cs"/>
              </a:rPr>
              <a:t>Baraka </a:t>
            </a:r>
            <a:r>
              <a:rPr lang="en-US" sz="1500" kern="0" dirty="0" err="1" smtClean="0">
                <a:solidFill>
                  <a:schemeClr val="tx1"/>
                </a:solidFill>
                <a:latin typeface="+mn-lt"/>
                <a:cs typeface="+mn-cs"/>
              </a:rPr>
              <a:t>Allahu</a:t>
            </a:r>
            <a:r>
              <a:rPr lang="en-US" sz="1500" kern="0" dirty="0" smtClean="0">
                <a:solidFill>
                  <a:schemeClr val="tx1"/>
                </a:solidFill>
                <a:latin typeface="+mn-lt"/>
                <a:cs typeface="+mn-cs"/>
              </a:rPr>
              <a:t> </a:t>
            </a:r>
            <a:r>
              <a:rPr lang="en-US" sz="1500" kern="0" dirty="0" err="1" smtClean="0">
                <a:solidFill>
                  <a:schemeClr val="tx1"/>
                </a:solidFill>
                <a:latin typeface="+mn-lt"/>
                <a:cs typeface="+mn-cs"/>
              </a:rPr>
              <a:t>fik</a:t>
            </a:r>
            <a:endParaRPr lang="en-US" sz="1500" kern="0" dirty="0" smtClean="0">
              <a:solidFill>
                <a:schemeClr val="tx1"/>
              </a:solidFill>
              <a:latin typeface="+mn-lt"/>
              <a:cs typeface="+mn-cs"/>
            </a:endParaRP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lang="en-US" sz="1500" kern="0" dirty="0" err="1" smtClean="0">
                <a:solidFill>
                  <a:schemeClr val="tx1"/>
                </a:solidFill>
                <a:latin typeface="+mn-lt"/>
                <a:cs typeface="+mn-cs"/>
              </a:rPr>
              <a:t>Namm</a:t>
            </a:r>
            <a:r>
              <a:rPr lang="en-US" sz="1500" kern="0" dirty="0" smtClean="0">
                <a:solidFill>
                  <a:schemeClr val="tx1"/>
                </a:solidFill>
                <a:latin typeface="+mn-lt"/>
                <a:cs typeface="+mn-cs"/>
              </a:rPr>
              <a:t> / La</a:t>
            </a: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endParaRPr lang="en-US" sz="1600" kern="0" dirty="0" smtClean="0">
              <a:solidFill>
                <a:schemeClr val="tx1"/>
              </a:solidFill>
              <a:latin typeface="+mn-lt"/>
              <a:cs typeface="+mn-cs"/>
            </a:endParaRP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endParaRPr lang="en-US" sz="1600" kern="0" dirty="0" smtClean="0">
              <a:solidFill>
                <a:schemeClr val="tx1"/>
              </a:solidFill>
              <a:latin typeface="+mn-lt"/>
              <a:cs typeface="+mn-cs"/>
            </a:endParaRPr>
          </a:p>
        </p:txBody>
      </p:sp>
      <p:sp>
        <p:nvSpPr>
          <p:cNvPr id="19" name="Content Placeholder 15"/>
          <p:cNvSpPr txBox="1">
            <a:spLocks/>
          </p:cNvSpPr>
          <p:nvPr/>
        </p:nvSpPr>
        <p:spPr bwMode="auto">
          <a:xfrm>
            <a:off x="6248401" y="2628900"/>
            <a:ext cx="2284094" cy="40405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3038" marR="0" lvl="0" indent="-173038" algn="ctr" defTabSz="914400" rtl="0" eaLnBrk="0" fontAlgn="base" latinLnBrk="0" hangingPunct="0">
              <a:lnSpc>
                <a:spcPct val="100000"/>
              </a:lnSpc>
              <a:spcBef>
                <a:spcPct val="50000"/>
              </a:spcBef>
              <a:spcAft>
                <a:spcPct val="0"/>
              </a:spcAft>
              <a:buClr>
                <a:schemeClr val="tx1"/>
              </a:buClr>
              <a:buSzTx/>
              <a:tabLst/>
              <a:defRPr/>
            </a:pPr>
            <a:r>
              <a:rPr kumimoji="0" lang="en-US" sz="1500" b="1" i="0" u="none" strike="noStrike" kern="0" cap="none" spc="0" normalizeH="0" baseline="0" noProof="0" dirty="0" smtClean="0">
                <a:ln>
                  <a:noFill/>
                </a:ln>
                <a:solidFill>
                  <a:schemeClr val="tx1"/>
                </a:solidFill>
                <a:effectLst/>
                <a:uLnTx/>
                <a:uFillTx/>
                <a:latin typeface="+mn-lt"/>
                <a:ea typeface="+mn-ea"/>
                <a:cs typeface="+mn-cs"/>
              </a:rPr>
              <a:t>French</a:t>
            </a: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kumimoji="0" lang="en-US" sz="1500" b="0" i="0" u="none" strike="noStrike" kern="0" cap="none" spc="0" normalizeH="0" baseline="0" noProof="0" dirty="0" smtClean="0">
                <a:ln>
                  <a:noFill/>
                </a:ln>
                <a:solidFill>
                  <a:schemeClr val="tx1"/>
                </a:solidFill>
                <a:effectLst/>
                <a:uLnTx/>
                <a:uFillTx/>
                <a:latin typeface="+mn-lt"/>
                <a:ea typeface="+mn-ea"/>
                <a:cs typeface="+mn-cs"/>
              </a:rPr>
              <a:t>Bonjour</a:t>
            </a: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lang="en-US" sz="1500" kern="0" noProof="0" dirty="0" smtClean="0">
                <a:solidFill>
                  <a:schemeClr val="tx1"/>
                </a:solidFill>
                <a:latin typeface="+mn-lt"/>
                <a:cs typeface="+mn-cs"/>
              </a:rPr>
              <a:t>Bonjour                             .</a:t>
            </a: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kumimoji="0" lang="en-US" sz="1500" b="0" i="0" u="none" strike="noStrike" kern="0" cap="none" spc="0" normalizeH="0" baseline="0" dirty="0" smtClean="0">
                <a:ln>
                  <a:noFill/>
                </a:ln>
                <a:solidFill>
                  <a:schemeClr val="tx1"/>
                </a:solidFill>
                <a:effectLst/>
                <a:uLnTx/>
                <a:uFillTx/>
                <a:latin typeface="+mn-lt"/>
                <a:ea typeface="+mn-ea"/>
                <a:cs typeface="+mn-cs"/>
              </a:rPr>
              <a:t>Ca</a:t>
            </a:r>
            <a:r>
              <a:rPr kumimoji="0" lang="en-US" sz="1500" b="0" i="0" u="none" strike="noStrike" kern="0" cap="none" spc="0" normalizeH="0" dirty="0" smtClean="0">
                <a:ln>
                  <a:noFill/>
                </a:ln>
                <a:solidFill>
                  <a:schemeClr val="tx1"/>
                </a:solidFill>
                <a:effectLst/>
                <a:uLnTx/>
                <a:uFillTx/>
                <a:latin typeface="+mn-lt"/>
                <a:ea typeface="+mn-ea"/>
                <a:cs typeface="+mn-cs"/>
              </a:rPr>
              <a:t> </a:t>
            </a:r>
            <a:r>
              <a:rPr kumimoji="0" lang="en-US" sz="1500" b="0" i="0" u="none" strike="noStrike" kern="0" cap="none" spc="0" normalizeH="0" dirty="0" err="1" smtClean="0">
                <a:ln>
                  <a:noFill/>
                </a:ln>
                <a:solidFill>
                  <a:schemeClr val="tx1"/>
                </a:solidFill>
                <a:effectLst/>
                <a:uLnTx/>
                <a:uFillTx/>
                <a:latin typeface="+mn-lt"/>
                <a:ea typeface="+mn-ea"/>
                <a:cs typeface="+mn-cs"/>
              </a:rPr>
              <a:t>va</a:t>
            </a:r>
            <a:r>
              <a:rPr kumimoji="0" lang="en-US" sz="1500" b="0" i="0" u="none" strike="noStrike" kern="0" cap="none" spc="0" normalizeH="0" dirty="0" smtClean="0">
                <a:ln>
                  <a:noFill/>
                </a:ln>
                <a:solidFill>
                  <a:schemeClr val="tx1"/>
                </a:solidFill>
                <a:effectLst/>
                <a:uLnTx/>
                <a:uFillTx/>
                <a:latin typeface="+mn-lt"/>
                <a:ea typeface="+mn-ea"/>
                <a:cs typeface="+mn-cs"/>
              </a:rPr>
              <a:t>?</a:t>
            </a: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lang="en-US" sz="1500" kern="0" baseline="0" noProof="0" dirty="0" smtClean="0">
                <a:solidFill>
                  <a:schemeClr val="tx1"/>
                </a:solidFill>
                <a:latin typeface="+mn-lt"/>
                <a:cs typeface="+mn-cs"/>
              </a:rPr>
              <a:t>Ca</a:t>
            </a:r>
            <a:r>
              <a:rPr lang="en-US" sz="1500" kern="0" noProof="0" dirty="0" smtClean="0">
                <a:solidFill>
                  <a:schemeClr val="tx1"/>
                </a:solidFill>
                <a:latin typeface="+mn-lt"/>
                <a:cs typeface="+mn-cs"/>
              </a:rPr>
              <a:t> </a:t>
            </a:r>
            <a:r>
              <a:rPr lang="en-US" sz="1500" kern="0" noProof="0" dirty="0" err="1" smtClean="0">
                <a:solidFill>
                  <a:schemeClr val="tx1"/>
                </a:solidFill>
                <a:latin typeface="+mn-lt"/>
                <a:cs typeface="+mn-cs"/>
              </a:rPr>
              <a:t>va</a:t>
            </a:r>
            <a:r>
              <a:rPr lang="en-US" sz="1500" kern="0" noProof="0" dirty="0" smtClean="0">
                <a:solidFill>
                  <a:schemeClr val="tx1"/>
                </a:solidFill>
                <a:latin typeface="+mn-lt"/>
                <a:cs typeface="+mn-cs"/>
              </a:rPr>
              <a:t> </a:t>
            </a:r>
            <a:r>
              <a:rPr lang="en-US" sz="1500" kern="0" noProof="0" dirty="0" err="1" smtClean="0">
                <a:solidFill>
                  <a:schemeClr val="tx1"/>
                </a:solidFill>
                <a:latin typeface="+mn-lt"/>
                <a:cs typeface="+mn-cs"/>
              </a:rPr>
              <a:t>bien</a:t>
            </a:r>
            <a:r>
              <a:rPr lang="en-US" sz="1500" kern="0" noProof="0" dirty="0" smtClean="0">
                <a:solidFill>
                  <a:schemeClr val="tx1"/>
                </a:solidFill>
                <a:latin typeface="+mn-lt"/>
                <a:cs typeface="+mn-cs"/>
              </a:rPr>
              <a:t>, merci</a:t>
            </a: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kumimoji="0" lang="en-US" sz="1500" b="0" i="0" u="none" strike="noStrike" kern="0" cap="none" spc="0" normalizeH="0" baseline="0" dirty="0" smtClean="0">
                <a:ln>
                  <a:noFill/>
                </a:ln>
                <a:solidFill>
                  <a:schemeClr val="tx1"/>
                </a:solidFill>
                <a:effectLst/>
                <a:uLnTx/>
                <a:uFillTx/>
                <a:latin typeface="+mn-lt"/>
                <a:ea typeface="+mn-ea"/>
                <a:cs typeface="+mn-cs"/>
              </a:rPr>
              <a:t>Au </a:t>
            </a:r>
            <a:r>
              <a:rPr kumimoji="0" lang="en-US" sz="1500" b="0" i="0" u="none" strike="noStrike" kern="0" cap="none" spc="0" normalizeH="0" baseline="0" dirty="0" err="1" smtClean="0">
                <a:ln>
                  <a:noFill/>
                </a:ln>
                <a:solidFill>
                  <a:schemeClr val="tx1"/>
                </a:solidFill>
                <a:effectLst/>
                <a:uLnTx/>
                <a:uFillTx/>
                <a:latin typeface="+mn-lt"/>
                <a:ea typeface="+mn-ea"/>
                <a:cs typeface="+mn-cs"/>
              </a:rPr>
              <a:t>revior</a:t>
            </a:r>
            <a:endParaRPr kumimoji="0" lang="en-US" sz="1500" b="0" i="0" u="none" strike="noStrike" kern="0" cap="none" spc="0" normalizeH="0" baseline="0" dirty="0" smtClean="0">
              <a:ln>
                <a:noFill/>
              </a:ln>
              <a:solidFill>
                <a:schemeClr val="tx1"/>
              </a:solidFill>
              <a:effectLst/>
              <a:uLnTx/>
              <a:uFillTx/>
              <a:latin typeface="+mn-lt"/>
              <a:ea typeface="+mn-ea"/>
              <a:cs typeface="+mn-cs"/>
            </a:endParaRP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kumimoji="0" lang="en-US" sz="1500" b="0" i="0" u="none" strike="noStrike" kern="0" cap="none" spc="0" normalizeH="0" baseline="0" noProof="0" dirty="0" smtClean="0">
                <a:ln>
                  <a:noFill/>
                </a:ln>
                <a:solidFill>
                  <a:schemeClr val="tx1"/>
                </a:solidFill>
                <a:effectLst/>
                <a:uLnTx/>
                <a:uFillTx/>
                <a:latin typeface="+mn-lt"/>
                <a:ea typeface="+mn-ea"/>
                <a:cs typeface="+mn-cs"/>
              </a:rPr>
              <a:t>Bonjour</a:t>
            </a: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lang="en-US" sz="1500" kern="0" dirty="0" smtClean="0">
                <a:solidFill>
                  <a:schemeClr val="tx1"/>
                </a:solidFill>
                <a:latin typeface="+mn-lt"/>
                <a:cs typeface="+mn-cs"/>
              </a:rPr>
              <a:t>Bon </a:t>
            </a:r>
            <a:r>
              <a:rPr lang="en-US" sz="1500" kern="0" dirty="0" err="1" smtClean="0">
                <a:solidFill>
                  <a:schemeClr val="tx1"/>
                </a:solidFill>
                <a:latin typeface="+mn-lt"/>
                <a:cs typeface="+mn-cs"/>
              </a:rPr>
              <a:t>soir</a:t>
            </a:r>
            <a:endParaRPr lang="en-US" sz="1500" kern="0" dirty="0" smtClean="0">
              <a:solidFill>
                <a:schemeClr val="tx1"/>
              </a:solidFill>
              <a:latin typeface="+mn-lt"/>
              <a:cs typeface="+mn-cs"/>
            </a:endParaRP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kumimoji="0" lang="en-US" sz="1500" b="0" i="0" u="none" strike="noStrike" kern="0" cap="none" spc="0" normalizeH="0" baseline="0" noProof="0" dirty="0" smtClean="0">
                <a:ln>
                  <a:noFill/>
                </a:ln>
                <a:solidFill>
                  <a:schemeClr val="tx1"/>
                </a:solidFill>
                <a:effectLst/>
                <a:uLnTx/>
                <a:uFillTx/>
                <a:latin typeface="+mn-lt"/>
                <a:ea typeface="+mn-ea"/>
                <a:cs typeface="+mn-cs"/>
              </a:rPr>
              <a:t>Bonne </a:t>
            </a:r>
            <a:r>
              <a:rPr kumimoji="0" lang="en-US" sz="1500" b="0" i="0" u="none" strike="noStrike" kern="0" cap="none" spc="0" normalizeH="0" baseline="0" noProof="0" dirty="0" err="1" smtClean="0">
                <a:ln>
                  <a:noFill/>
                </a:ln>
                <a:solidFill>
                  <a:schemeClr val="tx1"/>
                </a:solidFill>
                <a:effectLst/>
                <a:uLnTx/>
                <a:uFillTx/>
                <a:latin typeface="+mn-lt"/>
                <a:ea typeface="+mn-ea"/>
                <a:cs typeface="+mn-cs"/>
              </a:rPr>
              <a:t>nuit</a:t>
            </a:r>
            <a:endParaRPr kumimoji="0" lang="en-US" sz="1500" b="0" i="0" u="none" strike="noStrike" kern="0" cap="none" spc="0" normalizeH="0" baseline="0" noProof="0" dirty="0" smtClean="0">
              <a:ln>
                <a:noFill/>
              </a:ln>
              <a:solidFill>
                <a:schemeClr val="tx1"/>
              </a:solidFill>
              <a:effectLst/>
              <a:uLnTx/>
              <a:uFillTx/>
              <a:latin typeface="+mn-lt"/>
              <a:ea typeface="+mn-ea"/>
              <a:cs typeface="+mn-cs"/>
            </a:endParaRP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lang="en-US" sz="1500" kern="0" dirty="0" smtClean="0">
                <a:solidFill>
                  <a:schemeClr val="tx1"/>
                </a:solidFill>
                <a:latin typeface="+mn-lt"/>
                <a:cs typeface="+mn-cs"/>
              </a:rPr>
              <a:t>Merci</a:t>
            </a:r>
          </a:p>
          <a:p>
            <a:pPr marL="173038" marR="0" lvl="0" indent="-173038" algn="l" defTabSz="914400" rtl="0" eaLnBrk="0" fontAlgn="base" latinLnBrk="0" hangingPunct="0">
              <a:lnSpc>
                <a:spcPct val="100000"/>
              </a:lnSpc>
              <a:spcBef>
                <a:spcPct val="50000"/>
              </a:spcBef>
              <a:spcAft>
                <a:spcPct val="0"/>
              </a:spcAft>
              <a:buClr>
                <a:schemeClr val="tx1"/>
              </a:buClr>
              <a:buSzTx/>
              <a:buFont typeface="Wingdings" pitchFamily="2" charset="2"/>
              <a:buChar char="§"/>
              <a:tabLst/>
              <a:defRPr/>
            </a:pPr>
            <a:r>
              <a:rPr kumimoji="0" lang="en-US" sz="1500" b="0" i="0" u="none" strike="noStrike" kern="0" cap="none" spc="0" normalizeH="0" baseline="0" noProof="0" dirty="0" err="1" smtClean="0">
                <a:ln>
                  <a:noFill/>
                </a:ln>
                <a:solidFill>
                  <a:schemeClr val="tx1"/>
                </a:solidFill>
                <a:effectLst/>
                <a:uLnTx/>
                <a:uFillTx/>
                <a:latin typeface="+mn-lt"/>
                <a:ea typeface="+mn-ea"/>
                <a:cs typeface="+mn-cs"/>
              </a:rPr>
              <a:t>Oui</a:t>
            </a:r>
            <a:r>
              <a:rPr kumimoji="0" lang="en-US" sz="1500" b="0" i="0" u="none" strike="noStrike" kern="0" cap="none" spc="0" normalizeH="0" baseline="0" noProof="0" dirty="0" smtClean="0">
                <a:ln>
                  <a:noFill/>
                </a:ln>
                <a:solidFill>
                  <a:schemeClr val="tx1"/>
                </a:solidFill>
                <a:effectLst/>
                <a:uLnTx/>
                <a:uFillTx/>
                <a:latin typeface="+mn-lt"/>
                <a:ea typeface="+mn-ea"/>
                <a:cs typeface="+mn-cs"/>
              </a:rPr>
              <a:t> / Non</a:t>
            </a:r>
            <a:endParaRPr kumimoji="0" lang="en-US" sz="15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3"/>
          <p:cNvSpPr>
            <a:spLocks noGrp="1"/>
          </p:cNvSpPr>
          <p:nvPr>
            <p:ph type="sldNum" sz="quarter" idx="10"/>
          </p:nvPr>
        </p:nvSpPr>
        <p:spPr>
          <a:xfrm>
            <a:off x="182563" y="6567488"/>
            <a:ext cx="320675" cy="153987"/>
          </a:xfrm>
        </p:spPr>
        <p:txBody>
          <a:bodyPr/>
          <a:lstStyle/>
          <a:p>
            <a:pPr>
              <a:defRPr/>
            </a:pPr>
            <a:fld id="{219C247D-1075-41D2-865E-36870C5249B9}" type="slidenum">
              <a:rPr lang="en-US" smtClean="0"/>
              <a:pPr>
                <a:defRPr/>
              </a:pPr>
              <a:t>4</a:t>
            </a:fld>
            <a:endParaRPr lang="en-US" smtClean="0"/>
          </a:p>
        </p:txBody>
      </p:sp>
      <p:sp>
        <p:nvSpPr>
          <p:cNvPr id="23554" name="Rectangle 2"/>
          <p:cNvSpPr>
            <a:spLocks noGrp="1" noChangeArrowheads="1"/>
          </p:cNvSpPr>
          <p:nvPr>
            <p:ph type="title"/>
          </p:nvPr>
        </p:nvSpPr>
        <p:spPr>
          <a:xfrm>
            <a:off x="250825" y="88900"/>
            <a:ext cx="8686800" cy="639763"/>
          </a:xfrm>
        </p:spPr>
        <p:txBody>
          <a:bodyPr/>
          <a:lstStyle/>
          <a:p>
            <a:pPr eaLnBrk="1" hangingPunct="1"/>
            <a:r>
              <a:rPr lang="en-US" smtClean="0"/>
              <a:t>Social customs</a:t>
            </a:r>
          </a:p>
        </p:txBody>
      </p:sp>
      <p:sp>
        <p:nvSpPr>
          <p:cNvPr id="23558" name="AutoShape 6" descr="2Q=="/>
          <p:cNvSpPr>
            <a:spLocks noChangeAspect="1" noChangeArrowheads="1"/>
          </p:cNvSpPr>
          <p:nvPr/>
        </p:nvSpPr>
        <p:spPr bwMode="auto">
          <a:xfrm>
            <a:off x="4419600" y="3276600"/>
            <a:ext cx="304800" cy="304800"/>
          </a:xfrm>
          <a:prstGeom prst="rect">
            <a:avLst/>
          </a:prstGeom>
          <a:noFill/>
        </p:spPr>
        <p:txBody>
          <a:bodyPr/>
          <a:lstStyle/>
          <a:p>
            <a:endParaRPr lang="en-US"/>
          </a:p>
        </p:txBody>
      </p:sp>
      <p:sp>
        <p:nvSpPr>
          <p:cNvPr id="23560" name="AutoShape 8" descr="2Q=="/>
          <p:cNvSpPr>
            <a:spLocks noChangeAspect="1" noChangeArrowheads="1"/>
          </p:cNvSpPr>
          <p:nvPr/>
        </p:nvSpPr>
        <p:spPr bwMode="auto">
          <a:xfrm>
            <a:off x="4419600" y="3276600"/>
            <a:ext cx="304800" cy="304800"/>
          </a:xfrm>
          <a:prstGeom prst="rect">
            <a:avLst/>
          </a:prstGeom>
          <a:noFill/>
        </p:spPr>
        <p:txBody>
          <a:bodyPr/>
          <a:lstStyle/>
          <a:p>
            <a:endParaRPr lang="en-US"/>
          </a:p>
        </p:txBody>
      </p:sp>
      <p:pic>
        <p:nvPicPr>
          <p:cNvPr id="23561" name="Picture 9"/>
          <p:cNvPicPr>
            <a:picLocks noChangeAspect="1" noChangeArrowheads="1"/>
          </p:cNvPicPr>
          <p:nvPr/>
        </p:nvPicPr>
        <p:blipFill>
          <a:blip r:embed="rId2" cstate="print"/>
          <a:srcRect/>
          <a:stretch>
            <a:fillRect/>
          </a:stretch>
        </p:blipFill>
        <p:spPr bwMode="auto">
          <a:xfrm>
            <a:off x="250825" y="5818188"/>
            <a:ext cx="630238" cy="490537"/>
          </a:xfrm>
          <a:prstGeom prst="rect">
            <a:avLst/>
          </a:prstGeom>
          <a:noFill/>
          <a:ln w="9525">
            <a:noFill/>
            <a:miter lim="800000"/>
            <a:headEnd/>
            <a:tailEnd/>
          </a:ln>
          <a:effectLst/>
        </p:spPr>
      </p:pic>
      <p:sp>
        <p:nvSpPr>
          <p:cNvPr id="23564" name="Line 12"/>
          <p:cNvSpPr>
            <a:spLocks noChangeShapeType="1"/>
          </p:cNvSpPr>
          <p:nvPr/>
        </p:nvSpPr>
        <p:spPr bwMode="auto">
          <a:xfrm flipH="1">
            <a:off x="611188" y="6019800"/>
            <a:ext cx="315912" cy="352425"/>
          </a:xfrm>
          <a:prstGeom prst="line">
            <a:avLst/>
          </a:prstGeom>
          <a:noFill/>
          <a:ln w="28575">
            <a:solidFill>
              <a:srgbClr val="FF0000"/>
            </a:solidFill>
            <a:round/>
            <a:headEnd/>
            <a:tailEnd/>
          </a:ln>
          <a:effectLst/>
        </p:spPr>
        <p:txBody>
          <a:bodyPr/>
          <a:lstStyle/>
          <a:p>
            <a:endParaRPr lang="en-US"/>
          </a:p>
        </p:txBody>
      </p:sp>
      <p:sp>
        <p:nvSpPr>
          <p:cNvPr id="23565" name="Line 13"/>
          <p:cNvSpPr>
            <a:spLocks noChangeShapeType="1"/>
          </p:cNvSpPr>
          <p:nvPr/>
        </p:nvSpPr>
        <p:spPr bwMode="auto">
          <a:xfrm>
            <a:off x="611188" y="6010275"/>
            <a:ext cx="315912" cy="300038"/>
          </a:xfrm>
          <a:prstGeom prst="line">
            <a:avLst/>
          </a:prstGeom>
          <a:noFill/>
          <a:ln w="28575">
            <a:solidFill>
              <a:srgbClr val="FF0000"/>
            </a:solidFill>
            <a:round/>
            <a:headEnd/>
            <a:tailEnd/>
          </a:ln>
          <a:effectLst/>
        </p:spPr>
        <p:txBody>
          <a:bodyPr/>
          <a:lstStyle/>
          <a:p>
            <a:endParaRPr lang="en-US"/>
          </a:p>
        </p:txBody>
      </p:sp>
      <p:pic>
        <p:nvPicPr>
          <p:cNvPr id="23566" name="Picture 14"/>
          <p:cNvPicPr>
            <a:picLocks noChangeAspect="1" noChangeArrowheads="1"/>
          </p:cNvPicPr>
          <p:nvPr/>
        </p:nvPicPr>
        <p:blipFill>
          <a:blip r:embed="rId3" cstate="print"/>
          <a:srcRect/>
          <a:stretch>
            <a:fillRect/>
          </a:stretch>
        </p:blipFill>
        <p:spPr bwMode="auto">
          <a:xfrm>
            <a:off x="971550" y="6015038"/>
            <a:ext cx="628650" cy="479425"/>
          </a:xfrm>
          <a:prstGeom prst="rect">
            <a:avLst/>
          </a:prstGeom>
          <a:noFill/>
          <a:ln w="9525">
            <a:noFill/>
            <a:miter lim="800000"/>
            <a:headEnd/>
            <a:tailEnd/>
          </a:ln>
          <a:effectLst/>
        </p:spPr>
      </p:pic>
      <p:pic>
        <p:nvPicPr>
          <p:cNvPr id="23567" name="Picture 15"/>
          <p:cNvPicPr>
            <a:picLocks noChangeAspect="1" noChangeArrowheads="1"/>
          </p:cNvPicPr>
          <p:nvPr/>
        </p:nvPicPr>
        <p:blipFill>
          <a:blip r:embed="rId4" cstate="print"/>
          <a:srcRect/>
          <a:stretch>
            <a:fillRect/>
          </a:stretch>
        </p:blipFill>
        <p:spPr bwMode="auto">
          <a:xfrm>
            <a:off x="1692275" y="5994400"/>
            <a:ext cx="417513" cy="317500"/>
          </a:xfrm>
          <a:prstGeom prst="rect">
            <a:avLst/>
          </a:prstGeom>
          <a:noFill/>
          <a:ln w="9525">
            <a:noFill/>
            <a:miter lim="800000"/>
            <a:headEnd/>
            <a:tailEnd/>
          </a:ln>
          <a:effectLst/>
        </p:spPr>
      </p:pic>
      <p:pic>
        <p:nvPicPr>
          <p:cNvPr id="23568" name="Picture 16" descr="hrusticka"/>
          <p:cNvPicPr>
            <a:picLocks noChangeAspect="1" noChangeArrowheads="1" noCrop="1"/>
          </p:cNvPicPr>
          <p:nvPr/>
        </p:nvPicPr>
        <p:blipFill>
          <a:blip r:embed="rId5" cstate="print"/>
          <a:srcRect/>
          <a:stretch>
            <a:fillRect/>
          </a:stretch>
        </p:blipFill>
        <p:spPr bwMode="auto">
          <a:xfrm>
            <a:off x="5651500" y="5768975"/>
            <a:ext cx="533400" cy="714375"/>
          </a:xfrm>
          <a:prstGeom prst="rect">
            <a:avLst/>
          </a:prstGeom>
          <a:noFill/>
        </p:spPr>
      </p:pic>
      <p:sp>
        <p:nvSpPr>
          <p:cNvPr id="23569" name="Text Box 17"/>
          <p:cNvSpPr txBox="1">
            <a:spLocks noChangeArrowheads="1"/>
          </p:cNvSpPr>
          <p:nvPr/>
        </p:nvSpPr>
        <p:spPr bwMode="auto">
          <a:xfrm>
            <a:off x="6191250" y="5949950"/>
            <a:ext cx="854075" cy="304800"/>
          </a:xfrm>
          <a:prstGeom prst="rect">
            <a:avLst/>
          </a:prstGeom>
          <a:noFill/>
          <a:ln w="9525">
            <a:noFill/>
            <a:miter lim="800000"/>
            <a:headEnd/>
            <a:tailEnd/>
          </a:ln>
          <a:effectLst/>
        </p:spPr>
        <p:txBody>
          <a:bodyPr wrap="none">
            <a:spAutoFit/>
          </a:bodyPr>
          <a:lstStyle/>
          <a:p>
            <a:r>
              <a:rPr lang="fr-FR" sz="1400"/>
              <a:t>May 1st </a:t>
            </a:r>
            <a:endParaRPr lang="en-US" sz="1400"/>
          </a:p>
        </p:txBody>
      </p:sp>
      <p:sp>
        <p:nvSpPr>
          <p:cNvPr id="23570" name="Text Box 18"/>
          <p:cNvSpPr txBox="1">
            <a:spLocks noChangeArrowheads="1"/>
          </p:cNvSpPr>
          <p:nvPr/>
        </p:nvSpPr>
        <p:spPr bwMode="auto">
          <a:xfrm>
            <a:off x="881063" y="5764213"/>
            <a:ext cx="1004887" cy="274637"/>
          </a:xfrm>
          <a:prstGeom prst="rect">
            <a:avLst/>
          </a:prstGeom>
          <a:noFill/>
          <a:ln w="9525">
            <a:noFill/>
            <a:miter lim="800000"/>
            <a:headEnd/>
            <a:tailEnd/>
          </a:ln>
          <a:effectLst/>
        </p:spPr>
        <p:txBody>
          <a:bodyPr wrap="none">
            <a:spAutoFit/>
          </a:bodyPr>
          <a:lstStyle/>
          <a:p>
            <a:r>
              <a:rPr lang="fr-FR" sz="1200"/>
              <a:t>But in Africa</a:t>
            </a:r>
            <a:endParaRPr lang="en-US" sz="1200"/>
          </a:p>
        </p:txBody>
      </p:sp>
      <p:sp>
        <p:nvSpPr>
          <p:cNvPr id="23571" name="Text Box 19"/>
          <p:cNvSpPr txBox="1">
            <a:spLocks noChangeArrowheads="1"/>
          </p:cNvSpPr>
          <p:nvPr/>
        </p:nvSpPr>
        <p:spPr bwMode="auto">
          <a:xfrm>
            <a:off x="6372225" y="549275"/>
            <a:ext cx="1395413" cy="427038"/>
          </a:xfrm>
          <a:prstGeom prst="rect">
            <a:avLst/>
          </a:prstGeom>
          <a:noFill/>
          <a:ln w="9525">
            <a:noFill/>
            <a:miter lim="800000"/>
            <a:headEnd/>
            <a:tailEnd/>
          </a:ln>
          <a:effectLst/>
        </p:spPr>
        <p:txBody>
          <a:bodyPr wrap="none">
            <a:spAutoFit/>
          </a:bodyPr>
          <a:lstStyle/>
          <a:p>
            <a:r>
              <a:rPr lang="fr-FR"/>
              <a:t>Business </a:t>
            </a:r>
            <a:endParaRPr lang="en-US"/>
          </a:p>
        </p:txBody>
      </p:sp>
      <p:sp>
        <p:nvSpPr>
          <p:cNvPr id="23572" name="Text Box 20"/>
          <p:cNvSpPr txBox="1">
            <a:spLocks noChangeArrowheads="1"/>
          </p:cNvSpPr>
          <p:nvPr/>
        </p:nvSpPr>
        <p:spPr bwMode="auto">
          <a:xfrm>
            <a:off x="971550" y="549275"/>
            <a:ext cx="635000" cy="427038"/>
          </a:xfrm>
          <a:prstGeom prst="rect">
            <a:avLst/>
          </a:prstGeom>
          <a:noFill/>
          <a:ln w="9525">
            <a:noFill/>
            <a:miter lim="800000"/>
            <a:headEnd/>
            <a:tailEnd/>
          </a:ln>
          <a:effectLst/>
        </p:spPr>
        <p:txBody>
          <a:bodyPr wrap="none">
            <a:spAutoFit/>
          </a:bodyPr>
          <a:lstStyle/>
          <a:p>
            <a:r>
              <a:rPr lang="fr-FR"/>
              <a:t>Life</a:t>
            </a:r>
            <a:endParaRPr lang="en-US"/>
          </a:p>
        </p:txBody>
      </p:sp>
      <p:sp>
        <p:nvSpPr>
          <p:cNvPr id="23573" name="Text Box 21"/>
          <p:cNvSpPr txBox="1">
            <a:spLocks noChangeArrowheads="1"/>
          </p:cNvSpPr>
          <p:nvPr/>
        </p:nvSpPr>
        <p:spPr bwMode="auto">
          <a:xfrm>
            <a:off x="3671888" y="5768975"/>
            <a:ext cx="1631950" cy="366713"/>
          </a:xfrm>
          <a:prstGeom prst="rect">
            <a:avLst/>
          </a:prstGeom>
          <a:noFill/>
          <a:ln w="9525">
            <a:noFill/>
            <a:miter lim="800000"/>
            <a:headEnd/>
            <a:tailEnd/>
          </a:ln>
          <a:effectLst/>
        </p:spPr>
        <p:txBody>
          <a:bodyPr wrap="none">
            <a:spAutoFit/>
          </a:bodyPr>
          <a:lstStyle/>
          <a:p>
            <a:r>
              <a:rPr lang="fr-FR" sz="1800"/>
              <a:t>Miscellaneous</a:t>
            </a:r>
            <a:endParaRPr lang="en-US" sz="1800"/>
          </a:p>
        </p:txBody>
      </p:sp>
      <p:sp>
        <p:nvSpPr>
          <p:cNvPr id="23574" name="Rectangle 22"/>
          <p:cNvSpPr>
            <a:spLocks noChangeArrowheads="1"/>
          </p:cNvSpPr>
          <p:nvPr/>
        </p:nvSpPr>
        <p:spPr bwMode="auto">
          <a:xfrm>
            <a:off x="250825" y="5768975"/>
            <a:ext cx="1890713" cy="900113"/>
          </a:xfrm>
          <a:prstGeom prst="rect">
            <a:avLst/>
          </a:prstGeom>
          <a:noFill/>
          <a:ln w="9525">
            <a:solidFill>
              <a:schemeClr val="tx1"/>
            </a:solidFill>
            <a:miter lim="800000"/>
            <a:headEnd/>
            <a:tailEnd/>
          </a:ln>
          <a:effectLst/>
        </p:spPr>
        <p:txBody>
          <a:bodyPr wrap="none" anchor="ctr"/>
          <a:lstStyle/>
          <a:p>
            <a:endParaRPr lang="en-US"/>
          </a:p>
        </p:txBody>
      </p:sp>
      <p:sp>
        <p:nvSpPr>
          <p:cNvPr id="23575" name="Rectangle 23"/>
          <p:cNvSpPr>
            <a:spLocks noChangeArrowheads="1"/>
          </p:cNvSpPr>
          <p:nvPr/>
        </p:nvSpPr>
        <p:spPr bwMode="auto">
          <a:xfrm>
            <a:off x="250825" y="1112838"/>
            <a:ext cx="3600450" cy="3559175"/>
          </a:xfrm>
          <a:prstGeom prst="rect">
            <a:avLst/>
          </a:prstGeom>
          <a:noFill/>
          <a:ln w="9525">
            <a:noFill/>
            <a:miter lim="800000"/>
            <a:headEnd/>
            <a:tailEnd/>
          </a:ln>
          <a:effectLst/>
        </p:spPr>
        <p:txBody>
          <a:bodyPr anchor="ctr">
            <a:spAutoFit/>
          </a:bodyPr>
          <a:lstStyle/>
          <a:p>
            <a:pPr algn="just">
              <a:lnSpc>
                <a:spcPct val="90000"/>
              </a:lnSpc>
            </a:pPr>
            <a:r>
              <a:rPr lang="en-US" altLang="ja-JP" sz="1200" dirty="0">
                <a:solidFill>
                  <a:schemeClr val="tx1"/>
                </a:solidFill>
                <a:ea typeface="ＭＳ Ｐゴシック" charset="-128"/>
              </a:rPr>
              <a:t>-The family is the most significant unit of Moroccan life and plays an important role in all social relations. </a:t>
            </a:r>
          </a:p>
          <a:p>
            <a:pPr>
              <a:lnSpc>
                <a:spcPct val="90000"/>
              </a:lnSpc>
              <a:buFontTx/>
              <a:buChar char="-"/>
            </a:pPr>
            <a:r>
              <a:rPr lang="en-US" altLang="ja-JP" sz="1200" dirty="0">
                <a:solidFill>
                  <a:schemeClr val="tx1"/>
                </a:solidFill>
                <a:ea typeface="ＭＳ Ｐゴシック" charset="-128"/>
              </a:rPr>
              <a:t>When Moroccans greet each other they take their time and converse about their families, friends, and other general topics. </a:t>
            </a:r>
            <a:br>
              <a:rPr lang="en-US" altLang="ja-JP" sz="1200" dirty="0">
                <a:solidFill>
                  <a:schemeClr val="tx1"/>
                </a:solidFill>
                <a:ea typeface="ＭＳ Ｐゴシック" charset="-128"/>
              </a:rPr>
            </a:br>
            <a:r>
              <a:rPr lang="en-US" altLang="ja-JP" sz="1200" dirty="0">
                <a:solidFill>
                  <a:schemeClr val="tx1"/>
                </a:solidFill>
                <a:ea typeface="ＭＳ Ｐゴシック" charset="-128"/>
              </a:rPr>
              <a:t>- Handshakes are the customary greeting between individuals of the same sex  - The woman must extend her hand first. If she does not, a man should bow his head in greeting. </a:t>
            </a:r>
            <a:endParaRPr lang="en-US" altLang="ja-JP" sz="600" dirty="0">
              <a:solidFill>
                <a:schemeClr val="tx1"/>
              </a:solidFill>
              <a:ea typeface="ＭＳ Ｐゴシック" charset="-128"/>
            </a:endParaRPr>
          </a:p>
          <a:p>
            <a:pPr algn="just">
              <a:lnSpc>
                <a:spcPct val="90000"/>
              </a:lnSpc>
              <a:buFontTx/>
              <a:buChar char="-"/>
            </a:pPr>
            <a:r>
              <a:rPr lang="en-US" altLang="ja-JP" sz="1200" dirty="0">
                <a:solidFill>
                  <a:schemeClr val="tx1"/>
                </a:solidFill>
                <a:ea typeface="ＭＳ Ｐゴシック" charset="-128"/>
              </a:rPr>
              <a:t> Say good-bye to each person individually when leaving </a:t>
            </a:r>
          </a:p>
          <a:p>
            <a:pPr algn="just">
              <a:lnSpc>
                <a:spcPct val="90000"/>
              </a:lnSpc>
              <a:buFontTx/>
              <a:buChar char="-"/>
            </a:pPr>
            <a:r>
              <a:rPr lang="fr-FR" altLang="ja-JP" sz="1200" dirty="0">
                <a:solidFill>
                  <a:schemeClr val="tx1"/>
                </a:solidFill>
                <a:ea typeface="ＭＳ Ｐゴシック" charset="-128"/>
              </a:rPr>
              <a:t> </a:t>
            </a:r>
            <a:r>
              <a:rPr lang="fr-FR" altLang="ja-JP" sz="1200" dirty="0" err="1">
                <a:solidFill>
                  <a:schemeClr val="tx1"/>
                </a:solidFill>
                <a:ea typeface="ＭＳ Ｐゴシック" charset="-128"/>
              </a:rPr>
              <a:t>eat</a:t>
            </a:r>
            <a:r>
              <a:rPr lang="fr-FR" altLang="ja-JP" sz="1200" dirty="0">
                <a:solidFill>
                  <a:schemeClr val="tx1"/>
                </a:solidFill>
                <a:ea typeface="ＭＳ Ｐゴシック" charset="-128"/>
              </a:rPr>
              <a:t> and drink </a:t>
            </a:r>
            <a:r>
              <a:rPr lang="fr-FR" altLang="ja-JP" sz="1200" dirty="0" err="1">
                <a:solidFill>
                  <a:schemeClr val="tx1"/>
                </a:solidFill>
                <a:ea typeface="ＭＳ Ｐゴシック" charset="-128"/>
              </a:rPr>
              <a:t>only</a:t>
            </a:r>
            <a:r>
              <a:rPr lang="fr-FR" altLang="ja-JP" sz="1200" dirty="0">
                <a:solidFill>
                  <a:schemeClr val="tx1"/>
                </a:solidFill>
                <a:ea typeface="ＭＳ Ｐゴシック" charset="-128"/>
              </a:rPr>
              <a:t> </a:t>
            </a:r>
            <a:r>
              <a:rPr lang="fr-FR" altLang="ja-JP" sz="1200" dirty="0" err="1">
                <a:solidFill>
                  <a:schemeClr val="tx1"/>
                </a:solidFill>
                <a:ea typeface="ＭＳ Ｐゴシック" charset="-128"/>
              </a:rPr>
              <a:t>with</a:t>
            </a:r>
            <a:r>
              <a:rPr lang="fr-FR" altLang="ja-JP" sz="1200" dirty="0">
                <a:solidFill>
                  <a:schemeClr val="tx1"/>
                </a:solidFill>
                <a:ea typeface="ＭＳ Ｐゴシック" charset="-128"/>
              </a:rPr>
              <a:t> the right hand ( as in </a:t>
            </a:r>
            <a:r>
              <a:rPr lang="fr-FR" altLang="ja-JP" sz="1200" dirty="0" err="1">
                <a:solidFill>
                  <a:schemeClr val="tx1"/>
                </a:solidFill>
                <a:ea typeface="ＭＳ Ｐゴシック" charset="-128"/>
              </a:rPr>
              <a:t>any</a:t>
            </a:r>
            <a:r>
              <a:rPr lang="fr-FR" altLang="ja-JP" sz="1200" dirty="0">
                <a:solidFill>
                  <a:schemeClr val="tx1"/>
                </a:solidFill>
                <a:ea typeface="ＭＳ Ｐゴシック" charset="-128"/>
              </a:rPr>
              <a:t> </a:t>
            </a:r>
            <a:r>
              <a:rPr lang="fr-FR" altLang="ja-JP" sz="1200" dirty="0" err="1">
                <a:solidFill>
                  <a:schemeClr val="tx1"/>
                </a:solidFill>
                <a:ea typeface="ＭＳ Ｐゴシック" charset="-128"/>
              </a:rPr>
              <a:t>muslim</a:t>
            </a:r>
            <a:r>
              <a:rPr lang="fr-FR" altLang="ja-JP" sz="1200" dirty="0">
                <a:solidFill>
                  <a:schemeClr val="tx1"/>
                </a:solidFill>
                <a:ea typeface="ＭＳ Ｐゴシック" charset="-128"/>
              </a:rPr>
              <a:t> countries) </a:t>
            </a:r>
          </a:p>
          <a:p>
            <a:pPr algn="just">
              <a:lnSpc>
                <a:spcPct val="90000"/>
              </a:lnSpc>
              <a:buFontTx/>
              <a:buChar char="-"/>
            </a:pPr>
            <a:r>
              <a:rPr lang="fr-FR" altLang="ja-JP" sz="1200" dirty="0">
                <a:solidFill>
                  <a:schemeClr val="tx1"/>
                </a:solidFill>
                <a:ea typeface="ＭＳ Ｐゴシック" charset="-128"/>
              </a:rPr>
              <a:t> do not </a:t>
            </a:r>
            <a:r>
              <a:rPr lang="fr-FR" altLang="ja-JP" sz="1200" dirty="0" err="1">
                <a:solidFill>
                  <a:schemeClr val="tx1"/>
                </a:solidFill>
                <a:ea typeface="ＭＳ Ｐゴシック" charset="-128"/>
              </a:rPr>
              <a:t>begin</a:t>
            </a:r>
            <a:r>
              <a:rPr lang="fr-FR" altLang="ja-JP" sz="1200" dirty="0">
                <a:solidFill>
                  <a:schemeClr val="tx1"/>
                </a:solidFill>
                <a:ea typeface="ＭＳ Ｐゴシック" charset="-128"/>
              </a:rPr>
              <a:t> to </a:t>
            </a:r>
            <a:r>
              <a:rPr lang="fr-FR" altLang="ja-JP" sz="1200" dirty="0" err="1">
                <a:solidFill>
                  <a:schemeClr val="tx1"/>
                </a:solidFill>
                <a:ea typeface="ＭＳ Ｐゴシック" charset="-128"/>
              </a:rPr>
              <a:t>eat</a:t>
            </a:r>
            <a:r>
              <a:rPr lang="fr-FR" altLang="ja-JP" sz="1200" dirty="0">
                <a:solidFill>
                  <a:schemeClr val="tx1"/>
                </a:solidFill>
                <a:ea typeface="ＭＳ Ｐゴシック" charset="-128"/>
              </a:rPr>
              <a:t> </a:t>
            </a:r>
            <a:r>
              <a:rPr lang="fr-FR" altLang="ja-JP" sz="1200" dirty="0" err="1">
                <a:solidFill>
                  <a:schemeClr val="tx1"/>
                </a:solidFill>
                <a:ea typeface="ＭＳ Ｐゴシック" charset="-128"/>
              </a:rPr>
              <a:t>until</a:t>
            </a:r>
            <a:r>
              <a:rPr lang="fr-FR" altLang="ja-JP" sz="1200" dirty="0">
                <a:solidFill>
                  <a:schemeClr val="tx1"/>
                </a:solidFill>
                <a:ea typeface="ＭＳ Ｐゴシック" charset="-128"/>
              </a:rPr>
              <a:t> the host blesses the </a:t>
            </a:r>
            <a:r>
              <a:rPr lang="fr-FR" altLang="ja-JP" sz="1200" dirty="0" err="1">
                <a:solidFill>
                  <a:schemeClr val="tx1"/>
                </a:solidFill>
                <a:ea typeface="ＭＳ Ｐゴシック" charset="-128"/>
              </a:rPr>
              <a:t>food</a:t>
            </a:r>
            <a:r>
              <a:rPr lang="fr-FR" altLang="ja-JP" sz="1200" dirty="0">
                <a:solidFill>
                  <a:schemeClr val="tx1"/>
                </a:solidFill>
                <a:ea typeface="ＭＳ Ｐゴシック" charset="-128"/>
              </a:rPr>
              <a:t>,  </a:t>
            </a:r>
            <a:r>
              <a:rPr lang="fr-FR" altLang="ja-JP" sz="1200" dirty="0" err="1">
                <a:solidFill>
                  <a:schemeClr val="tx1"/>
                </a:solidFill>
                <a:ea typeface="ＭＳ Ｐゴシック" charset="-128"/>
              </a:rPr>
              <a:t>begins</a:t>
            </a:r>
            <a:r>
              <a:rPr lang="fr-FR" altLang="ja-JP" sz="1200" dirty="0">
                <a:solidFill>
                  <a:schemeClr val="tx1"/>
                </a:solidFill>
                <a:ea typeface="ＭＳ Ｐゴシック" charset="-128"/>
              </a:rPr>
              <a:t>  or invite </a:t>
            </a:r>
            <a:r>
              <a:rPr lang="fr-FR" altLang="ja-JP" sz="1200" dirty="0" err="1">
                <a:solidFill>
                  <a:schemeClr val="tx1"/>
                </a:solidFill>
                <a:ea typeface="ＭＳ Ｐゴシック" charset="-128"/>
              </a:rPr>
              <a:t>you</a:t>
            </a:r>
            <a:r>
              <a:rPr lang="fr-FR" altLang="ja-JP" sz="1200" dirty="0">
                <a:solidFill>
                  <a:schemeClr val="tx1"/>
                </a:solidFill>
                <a:ea typeface="ＭＳ Ｐゴシック" charset="-128"/>
              </a:rPr>
              <a:t> to </a:t>
            </a:r>
            <a:r>
              <a:rPr lang="fr-FR" altLang="ja-JP" sz="1200" dirty="0" err="1">
                <a:solidFill>
                  <a:schemeClr val="tx1"/>
                </a:solidFill>
                <a:ea typeface="ＭＳ Ｐゴシック" charset="-128"/>
              </a:rPr>
              <a:t>begin</a:t>
            </a:r>
            <a:r>
              <a:rPr lang="fr-FR" altLang="ja-JP" sz="1200" dirty="0">
                <a:solidFill>
                  <a:schemeClr val="tx1"/>
                </a:solidFill>
                <a:ea typeface="ＭＳ Ｐゴシック" charset="-128"/>
              </a:rPr>
              <a:t> to </a:t>
            </a:r>
            <a:r>
              <a:rPr lang="fr-FR" altLang="ja-JP" sz="1200" dirty="0" err="1">
                <a:solidFill>
                  <a:schemeClr val="tx1"/>
                </a:solidFill>
                <a:ea typeface="ＭＳ Ｐゴシック" charset="-128"/>
              </a:rPr>
              <a:t>eat</a:t>
            </a:r>
            <a:r>
              <a:rPr lang="fr-FR" altLang="ja-JP" sz="1200" dirty="0">
                <a:solidFill>
                  <a:schemeClr val="tx1"/>
                </a:solidFill>
                <a:ea typeface="ＭＳ Ｐゴシック" charset="-128"/>
              </a:rPr>
              <a:t>. </a:t>
            </a:r>
          </a:p>
          <a:p>
            <a:pPr algn="just">
              <a:lnSpc>
                <a:spcPct val="90000"/>
              </a:lnSpc>
              <a:buFontTx/>
              <a:buChar char="-"/>
            </a:pPr>
            <a:r>
              <a:rPr lang="fr-FR" altLang="ja-JP" sz="1200" dirty="0">
                <a:solidFill>
                  <a:schemeClr val="tx1"/>
                </a:solidFill>
                <a:ea typeface="ＭＳ Ｐゴシック" charset="-128"/>
              </a:rPr>
              <a:t> </a:t>
            </a:r>
            <a:r>
              <a:rPr lang="en-US" altLang="ja-JP" sz="1200" dirty="0">
                <a:solidFill>
                  <a:schemeClr val="tx1"/>
                </a:solidFill>
                <a:ea typeface="ＭＳ Ｐゴシック" charset="-128"/>
              </a:rPr>
              <a:t>dress and present yourself well. </a:t>
            </a:r>
          </a:p>
          <a:p>
            <a:pPr algn="just">
              <a:lnSpc>
                <a:spcPct val="90000"/>
              </a:lnSpc>
              <a:buFontTx/>
              <a:buChar char="-"/>
            </a:pPr>
            <a:r>
              <a:rPr lang="fr-FR" altLang="ja-JP" sz="1200" dirty="0">
                <a:solidFill>
                  <a:schemeClr val="tx1"/>
                </a:solidFill>
                <a:ea typeface="ＭＳ Ｐゴシック" charset="-128"/>
              </a:rPr>
              <a:t> </a:t>
            </a:r>
            <a:r>
              <a:rPr lang="fr-FR" altLang="ja-JP" sz="1200" dirty="0" err="1">
                <a:solidFill>
                  <a:schemeClr val="tx1"/>
                </a:solidFill>
                <a:ea typeface="ＭＳ Ｐゴシック" charset="-128"/>
              </a:rPr>
              <a:t>Mint</a:t>
            </a:r>
            <a:r>
              <a:rPr lang="fr-FR" altLang="ja-JP" sz="1200" dirty="0">
                <a:solidFill>
                  <a:schemeClr val="tx1"/>
                </a:solidFill>
                <a:ea typeface="ＭＳ Ｐゴシック" charset="-128"/>
              </a:rPr>
              <a:t> </a:t>
            </a:r>
            <a:r>
              <a:rPr lang="fr-FR" altLang="ja-JP" sz="1200" dirty="0" err="1">
                <a:solidFill>
                  <a:schemeClr val="tx1"/>
                </a:solidFill>
                <a:ea typeface="ＭＳ Ｐゴシック" charset="-128"/>
              </a:rPr>
              <a:t>tea</a:t>
            </a:r>
            <a:r>
              <a:rPr lang="fr-FR" altLang="ja-JP" sz="1200" dirty="0">
                <a:solidFill>
                  <a:schemeClr val="tx1"/>
                </a:solidFill>
                <a:ea typeface="ＭＳ Ｐゴシック" charset="-128"/>
              </a:rPr>
              <a:t> !</a:t>
            </a:r>
          </a:p>
          <a:p>
            <a:pPr algn="just">
              <a:lnSpc>
                <a:spcPct val="90000"/>
              </a:lnSpc>
              <a:buFontTx/>
              <a:buChar char="-"/>
            </a:pPr>
            <a:r>
              <a:rPr lang="fr-FR" altLang="ja-JP" sz="1200" dirty="0">
                <a:solidFill>
                  <a:schemeClr val="tx1"/>
                </a:solidFill>
                <a:ea typeface="ＭＳ Ｐゴシック" charset="-128"/>
              </a:rPr>
              <a:t> </a:t>
            </a:r>
            <a:r>
              <a:rPr lang="fr-FR" altLang="ja-JP" sz="1200" dirty="0" err="1">
                <a:solidFill>
                  <a:schemeClr val="tx1"/>
                </a:solidFill>
                <a:ea typeface="ＭＳ Ｐゴシック" charset="-128"/>
              </a:rPr>
              <a:t>Avoid</a:t>
            </a:r>
            <a:r>
              <a:rPr lang="fr-FR" altLang="ja-JP" sz="1200" dirty="0">
                <a:solidFill>
                  <a:schemeClr val="tx1"/>
                </a:solidFill>
                <a:ea typeface="ＭＳ Ｐゴシック" charset="-128"/>
              </a:rPr>
              <a:t> discussion about the royal </a:t>
            </a:r>
            <a:r>
              <a:rPr lang="fr-FR" altLang="ja-JP" sz="1200" dirty="0" err="1">
                <a:solidFill>
                  <a:schemeClr val="tx1"/>
                </a:solidFill>
                <a:ea typeface="ＭＳ Ｐゴシック" charset="-128"/>
              </a:rPr>
              <a:t>family</a:t>
            </a:r>
            <a:endParaRPr lang="fr-FR" altLang="ja-JP" sz="1200" dirty="0">
              <a:solidFill>
                <a:schemeClr val="tx1"/>
              </a:solidFill>
              <a:ea typeface="ＭＳ Ｐゴシック" charset="-128"/>
            </a:endParaRPr>
          </a:p>
          <a:p>
            <a:pPr algn="just">
              <a:lnSpc>
                <a:spcPct val="90000"/>
              </a:lnSpc>
              <a:buFontTx/>
              <a:buChar char="-"/>
            </a:pPr>
            <a:r>
              <a:rPr lang="fr-FR" altLang="ja-JP" sz="1200" dirty="0">
                <a:solidFill>
                  <a:schemeClr val="tx1"/>
                </a:solidFill>
                <a:ea typeface="ＭＳ Ｐゴシック" charset="-128"/>
              </a:rPr>
              <a:t> </a:t>
            </a:r>
            <a:r>
              <a:rPr lang="en-US" altLang="ja-JP" sz="1200" dirty="0">
                <a:solidFill>
                  <a:schemeClr val="tx1"/>
                </a:solidFill>
                <a:ea typeface="ＭＳ Ｐゴシック" charset="-128"/>
              </a:rPr>
              <a:t>take off your shoes when entering a house. </a:t>
            </a:r>
          </a:p>
          <a:p>
            <a:pPr algn="just">
              <a:lnSpc>
                <a:spcPct val="90000"/>
              </a:lnSpc>
              <a:buFontTx/>
              <a:buChar char="-"/>
            </a:pPr>
            <a:r>
              <a:rPr lang="fr-FR" altLang="ja-JP" sz="1200" dirty="0">
                <a:solidFill>
                  <a:schemeClr val="tx1"/>
                </a:solidFill>
                <a:ea typeface="ＭＳ Ｐゴシック" charset="-128"/>
              </a:rPr>
              <a:t> </a:t>
            </a:r>
            <a:r>
              <a:rPr lang="fr-FR" altLang="ja-JP" sz="1200" dirty="0" err="1">
                <a:solidFill>
                  <a:schemeClr val="tx1"/>
                </a:solidFill>
                <a:ea typeface="ＭＳ Ｐゴシック" charset="-128"/>
              </a:rPr>
              <a:t>Ask</a:t>
            </a:r>
            <a:r>
              <a:rPr lang="fr-FR" altLang="ja-JP" sz="1200" dirty="0">
                <a:solidFill>
                  <a:schemeClr val="tx1"/>
                </a:solidFill>
                <a:ea typeface="ＭＳ Ｐゴシック" charset="-128"/>
              </a:rPr>
              <a:t> permission </a:t>
            </a:r>
            <a:r>
              <a:rPr lang="fr-FR" altLang="ja-JP" sz="1200" dirty="0" err="1">
                <a:solidFill>
                  <a:schemeClr val="tx1"/>
                </a:solidFill>
                <a:ea typeface="ＭＳ Ｐゴシック" charset="-128"/>
              </a:rPr>
              <a:t>before</a:t>
            </a:r>
            <a:r>
              <a:rPr lang="fr-FR" altLang="ja-JP" sz="1200" dirty="0">
                <a:solidFill>
                  <a:schemeClr val="tx1"/>
                </a:solidFill>
                <a:ea typeface="ＭＳ Ｐゴシック" charset="-128"/>
              </a:rPr>
              <a:t> </a:t>
            </a:r>
            <a:r>
              <a:rPr lang="fr-FR" altLang="ja-JP" sz="1200" dirty="0" err="1">
                <a:solidFill>
                  <a:schemeClr val="tx1"/>
                </a:solidFill>
                <a:ea typeface="ＭＳ Ｐゴシック" charset="-128"/>
              </a:rPr>
              <a:t>taking</a:t>
            </a:r>
            <a:r>
              <a:rPr lang="fr-FR" altLang="ja-JP" sz="1200" dirty="0">
                <a:solidFill>
                  <a:schemeClr val="tx1"/>
                </a:solidFill>
                <a:ea typeface="ＭＳ Ｐゴシック" charset="-128"/>
              </a:rPr>
              <a:t> </a:t>
            </a:r>
            <a:r>
              <a:rPr lang="fr-FR" altLang="ja-JP" sz="1200" dirty="0" err="1">
                <a:solidFill>
                  <a:schemeClr val="tx1"/>
                </a:solidFill>
                <a:ea typeface="ＭＳ Ｐゴシック" charset="-128"/>
              </a:rPr>
              <a:t>picture</a:t>
            </a:r>
            <a:r>
              <a:rPr lang="fr-FR" altLang="ja-JP" sz="1200" dirty="0">
                <a:solidFill>
                  <a:schemeClr val="tx1"/>
                </a:solidFill>
                <a:ea typeface="ＭＳ Ｐゴシック" charset="-128"/>
              </a:rPr>
              <a:t> of people</a:t>
            </a:r>
            <a:endParaRPr lang="en-US" altLang="ja-JP" sz="1200" dirty="0">
              <a:solidFill>
                <a:schemeClr val="tx1"/>
              </a:solidFill>
              <a:ea typeface="ＭＳ Ｐゴシック" charset="-128"/>
            </a:endParaRPr>
          </a:p>
        </p:txBody>
      </p:sp>
      <p:pic>
        <p:nvPicPr>
          <p:cNvPr id="23576" name="Picture 24" descr="MC910216398[1]"/>
          <p:cNvPicPr>
            <a:picLocks noChangeAspect="1" noChangeArrowheads="1"/>
          </p:cNvPicPr>
          <p:nvPr/>
        </p:nvPicPr>
        <p:blipFill>
          <a:blip r:embed="rId6" cstate="print"/>
          <a:srcRect/>
          <a:stretch>
            <a:fillRect/>
          </a:stretch>
        </p:blipFill>
        <p:spPr bwMode="auto">
          <a:xfrm>
            <a:off x="4032250" y="2349500"/>
            <a:ext cx="741363" cy="646113"/>
          </a:xfrm>
          <a:prstGeom prst="rect">
            <a:avLst/>
          </a:prstGeom>
          <a:noFill/>
        </p:spPr>
      </p:pic>
      <p:sp>
        <p:nvSpPr>
          <p:cNvPr id="23577" name="Rectangle 25"/>
          <p:cNvSpPr>
            <a:spLocks noChangeArrowheads="1"/>
          </p:cNvSpPr>
          <p:nvPr/>
        </p:nvSpPr>
        <p:spPr bwMode="auto">
          <a:xfrm>
            <a:off x="5022850" y="1268890"/>
            <a:ext cx="3960813" cy="3748719"/>
          </a:xfrm>
          <a:prstGeom prst="rect">
            <a:avLst/>
          </a:prstGeom>
          <a:noFill/>
          <a:ln w="9525">
            <a:noFill/>
            <a:miter lim="800000"/>
            <a:headEnd/>
            <a:tailEnd/>
          </a:ln>
          <a:effectLst/>
        </p:spPr>
        <p:txBody>
          <a:bodyPr anchor="ctr">
            <a:spAutoFit/>
          </a:bodyPr>
          <a:lstStyle/>
          <a:p>
            <a:r>
              <a:rPr lang="en-US" sz="1200" dirty="0">
                <a:solidFill>
                  <a:schemeClr val="tx1"/>
                </a:solidFill>
              </a:rPr>
              <a:t>- Appointments are necessary and should be made as far in advance as possible and confirmed a day or two before the meeting. </a:t>
            </a:r>
            <a:br>
              <a:rPr lang="en-US" sz="1200" dirty="0">
                <a:solidFill>
                  <a:schemeClr val="tx1"/>
                </a:solidFill>
              </a:rPr>
            </a:br>
            <a:r>
              <a:rPr lang="en-US" sz="1200" dirty="0">
                <a:solidFill>
                  <a:schemeClr val="tx1"/>
                </a:solidFill>
              </a:rPr>
              <a:t>- Avoid  Friday between 11:15 a.m. and 3 p.m. since most companies close for prayers. </a:t>
            </a:r>
            <a:br>
              <a:rPr lang="en-US" sz="1200" dirty="0">
                <a:solidFill>
                  <a:schemeClr val="tx1"/>
                </a:solidFill>
              </a:rPr>
            </a:br>
            <a:r>
              <a:rPr lang="en-US" sz="1200" dirty="0">
                <a:solidFill>
                  <a:schemeClr val="tx1"/>
                </a:solidFill>
              </a:rPr>
              <a:t>- Arrive at meetings on time but be prepared to wait.</a:t>
            </a:r>
          </a:p>
          <a:p>
            <a:pPr>
              <a:buFontTx/>
              <a:buChar char="-"/>
            </a:pPr>
            <a:r>
              <a:rPr lang="en-US" sz="1200" dirty="0">
                <a:solidFill>
                  <a:schemeClr val="tx1"/>
                </a:solidFill>
              </a:rPr>
              <a:t>Companies are hierarchical. The highest ranking person makes decisions, but only after obtaining a group consensus. </a:t>
            </a:r>
            <a:br>
              <a:rPr lang="en-US" sz="1200" dirty="0">
                <a:solidFill>
                  <a:schemeClr val="tx1"/>
                </a:solidFill>
              </a:rPr>
            </a:br>
            <a:r>
              <a:rPr lang="en-US" sz="1200" dirty="0">
                <a:solidFill>
                  <a:schemeClr val="tx1"/>
                </a:solidFill>
              </a:rPr>
              <a:t>- Decisions are reached after great deliberation. </a:t>
            </a:r>
            <a:br>
              <a:rPr lang="en-US" sz="1200" dirty="0">
                <a:solidFill>
                  <a:schemeClr val="tx1"/>
                </a:solidFill>
              </a:rPr>
            </a:br>
            <a:r>
              <a:rPr lang="en-US" sz="1200" dirty="0">
                <a:solidFill>
                  <a:schemeClr val="tx1"/>
                </a:solidFill>
              </a:rPr>
              <a:t>- Do not criticize anyone publicly. It is important that you do not cause your Moroccan business associates to lose face. </a:t>
            </a:r>
            <a:br>
              <a:rPr lang="en-US" sz="1200" dirty="0">
                <a:solidFill>
                  <a:schemeClr val="tx1"/>
                </a:solidFill>
              </a:rPr>
            </a:br>
            <a:r>
              <a:rPr lang="en-US" sz="1200" dirty="0">
                <a:solidFill>
                  <a:schemeClr val="tx1"/>
                </a:solidFill>
              </a:rPr>
              <a:t>-Moroccans are non-confrontational. They may agree in meetings rather than cause you to lose face. </a:t>
            </a:r>
            <a:br>
              <a:rPr lang="en-US" sz="1200" dirty="0">
                <a:solidFill>
                  <a:schemeClr val="tx1"/>
                </a:solidFill>
              </a:rPr>
            </a:br>
            <a:r>
              <a:rPr lang="en-US" sz="1200" dirty="0">
                <a:solidFill>
                  <a:schemeClr val="tx1"/>
                </a:solidFill>
              </a:rPr>
              <a:t>- Decisions are made slowly. Do not try to rush the process, as it would be interpreted as an insult. </a:t>
            </a:r>
          </a:p>
          <a:p>
            <a:pPr>
              <a:buFontTx/>
              <a:buChar char="-"/>
            </a:pPr>
            <a:r>
              <a:rPr lang="en-US" altLang="ja-JP" sz="1200" dirty="0">
                <a:solidFill>
                  <a:schemeClr val="tx1"/>
                </a:solidFill>
                <a:ea typeface="ＭＳ Ｐゴシック" charset="-128"/>
              </a:rPr>
              <a:t> </a:t>
            </a:r>
            <a:r>
              <a:rPr lang="en-US" altLang="ja-JP" sz="1200" dirty="0" smtClean="0">
                <a:solidFill>
                  <a:schemeClr val="tx1"/>
                </a:solidFill>
                <a:ea typeface="ＭＳ Ｐゴシック" charset="-128"/>
              </a:rPr>
              <a:t>Verify </a:t>
            </a:r>
            <a:r>
              <a:rPr lang="en-US" altLang="ja-JP" sz="1200" dirty="0">
                <a:solidFill>
                  <a:schemeClr val="tx1"/>
                </a:solidFill>
                <a:ea typeface="ＭＳ Ｐゴシック" charset="-128"/>
              </a:rPr>
              <a:t>anything that has been agreed to in front of others </a:t>
            </a:r>
            <a:r>
              <a:rPr lang="en-US" sz="1200" dirty="0">
                <a:solidFill>
                  <a:schemeClr val="tx1"/>
                </a:solidFill>
              </a:rPr>
              <a:t> </a:t>
            </a:r>
            <a:br>
              <a:rPr lang="en-US" sz="1200" dirty="0">
                <a:solidFill>
                  <a:schemeClr val="tx1"/>
                </a:solidFill>
              </a:rPr>
            </a:br>
            <a:r>
              <a:rPr lang="en-US" sz="1200" dirty="0">
                <a:solidFill>
                  <a:schemeClr val="tx1"/>
                </a:solidFill>
              </a:rPr>
              <a:t>- </a:t>
            </a:r>
            <a:r>
              <a:rPr lang="en-US" altLang="ja-JP" sz="1200" dirty="0">
                <a:solidFill>
                  <a:schemeClr val="tx1"/>
                </a:solidFill>
                <a:ea typeface="ＭＳ Ｐゴシック" charset="-128"/>
              </a:rPr>
              <a:t>Business attire is formal and conservative. </a:t>
            </a:r>
            <a:br>
              <a:rPr lang="en-US" altLang="ja-JP" sz="1200" dirty="0">
                <a:solidFill>
                  <a:schemeClr val="tx1"/>
                </a:solidFill>
                <a:ea typeface="ＭＳ Ｐゴシック" charset="-128"/>
              </a:rPr>
            </a:br>
            <a:r>
              <a:rPr lang="en-US" altLang="ja-JP" sz="1200" dirty="0">
                <a:solidFill>
                  <a:schemeClr val="tx1"/>
                </a:solidFill>
                <a:ea typeface="ＭＳ Ｐゴシック" charset="-128"/>
              </a:rPr>
              <a:t/>
            </a:r>
            <a:br>
              <a:rPr lang="en-US" altLang="ja-JP" sz="1200" dirty="0">
                <a:solidFill>
                  <a:schemeClr val="tx1"/>
                </a:solidFill>
                <a:ea typeface="ＭＳ Ｐゴシック" charset="-128"/>
              </a:rPr>
            </a:br>
            <a:endParaRPr lang="en-US" altLang="ja-JP" sz="1200" dirty="0">
              <a:solidFill>
                <a:schemeClr val="tx1"/>
              </a:solidFill>
              <a:ea typeface="ＭＳ Ｐゴシック" charset="-128"/>
            </a:endParaRPr>
          </a:p>
        </p:txBody>
      </p:sp>
      <p:sp>
        <p:nvSpPr>
          <p:cNvPr id="23578" name="Rectangle 26"/>
          <p:cNvSpPr>
            <a:spLocks noChangeArrowheads="1"/>
          </p:cNvSpPr>
          <p:nvPr/>
        </p:nvSpPr>
        <p:spPr bwMode="auto">
          <a:xfrm>
            <a:off x="431800" y="5037138"/>
            <a:ext cx="8191500" cy="596900"/>
          </a:xfrm>
          <a:prstGeom prst="rect">
            <a:avLst/>
          </a:prstGeom>
          <a:noFill/>
          <a:ln w="9525">
            <a:solidFill>
              <a:schemeClr val="tx1"/>
            </a:solidFill>
            <a:miter lim="800000"/>
            <a:headEnd/>
            <a:tailEnd/>
          </a:ln>
          <a:effectLst/>
        </p:spPr>
        <p:txBody>
          <a:bodyPr anchor="ctr">
            <a:spAutoFit/>
          </a:bodyPr>
          <a:lstStyle/>
          <a:p>
            <a:pPr>
              <a:lnSpc>
                <a:spcPct val="90000"/>
              </a:lnSpc>
            </a:pPr>
            <a:r>
              <a:rPr lang="en-US" altLang="ja-JP" sz="1200" dirty="0">
                <a:solidFill>
                  <a:schemeClr val="tx1"/>
                </a:solidFill>
                <a:ea typeface="ＭＳ Ｐゴシック" charset="-128"/>
              </a:rPr>
              <a:t>Moroccans prefer to do business with those they know and respect, therefore expect to spend time cultivating a personal relationship before business is conducted. </a:t>
            </a:r>
          </a:p>
          <a:p>
            <a:pPr>
              <a:lnSpc>
                <a:spcPct val="90000"/>
              </a:lnSpc>
            </a:pPr>
            <a:r>
              <a:rPr lang="en-US" altLang="ja-JP" sz="1200" dirty="0">
                <a:solidFill>
                  <a:schemeClr val="tx1"/>
                </a:solidFill>
                <a:ea typeface="ＭＳ Ｐゴシック" charset="-128"/>
              </a:rPr>
              <a:t>Do not criticize anyone publicly. It is important that you do not cause your Moroccan business associates to lose face </a:t>
            </a:r>
          </a:p>
        </p:txBody>
      </p:sp>
      <p:sp>
        <p:nvSpPr>
          <p:cNvPr id="23582" name="AutoShape 30" descr="ANd9GcShEOeg8bmy4V4JhLf4lx_Wf1GgOeBji2fgW76D7WtsjcipTWUS"/>
          <p:cNvSpPr>
            <a:spLocks noChangeAspect="1" noChangeArrowheads="1"/>
          </p:cNvSpPr>
          <p:nvPr/>
        </p:nvSpPr>
        <p:spPr bwMode="auto">
          <a:xfrm>
            <a:off x="3338513" y="2505075"/>
            <a:ext cx="2466975" cy="1847850"/>
          </a:xfrm>
          <a:prstGeom prst="rect">
            <a:avLst/>
          </a:prstGeom>
          <a:noFill/>
        </p:spPr>
        <p:txBody>
          <a:bodyPr/>
          <a:lstStyle/>
          <a:p>
            <a:endParaRPr lang="en-US"/>
          </a:p>
        </p:txBody>
      </p:sp>
      <p:pic>
        <p:nvPicPr>
          <p:cNvPr id="23583" name="Picture 31"/>
          <p:cNvPicPr>
            <a:picLocks noChangeAspect="1" noChangeArrowheads="1"/>
          </p:cNvPicPr>
          <p:nvPr/>
        </p:nvPicPr>
        <p:blipFill>
          <a:blip r:embed="rId7" cstate="print"/>
          <a:srcRect/>
          <a:stretch>
            <a:fillRect/>
          </a:stretch>
        </p:blipFill>
        <p:spPr bwMode="auto">
          <a:xfrm>
            <a:off x="2320925" y="5768975"/>
            <a:ext cx="1169988" cy="8953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Useful links: </a:t>
            </a:r>
            <a:endParaRPr lang="en-US" dirty="0"/>
          </a:p>
        </p:txBody>
      </p:sp>
      <p:sp>
        <p:nvSpPr>
          <p:cNvPr id="3" name="Content Placeholder 2"/>
          <p:cNvSpPr>
            <a:spLocks noGrp="1"/>
          </p:cNvSpPr>
          <p:nvPr>
            <p:ph idx="1"/>
          </p:nvPr>
        </p:nvSpPr>
        <p:spPr/>
        <p:txBody>
          <a:bodyPr/>
          <a:lstStyle/>
          <a:p>
            <a:r>
              <a:rPr lang="en-US" dirty="0" smtClean="0">
                <a:hlinkClick r:id="rId2"/>
              </a:rPr>
              <a:t>http://yfuusa.org/media/yes_lounge/Morocco.pdf</a:t>
            </a:r>
            <a:r>
              <a:rPr lang="en-US" dirty="0" smtClean="0"/>
              <a:t>  </a:t>
            </a:r>
          </a:p>
          <a:p>
            <a:r>
              <a:rPr lang="en-US" dirty="0" smtClean="0">
                <a:hlinkClick r:id="rId3"/>
              </a:rPr>
              <a:t>http://www.ehow.com/how_7461362_speak-conversational-french.html</a:t>
            </a:r>
            <a:endParaRPr lang="en-US" dirty="0" smtClean="0"/>
          </a:p>
          <a:p>
            <a:r>
              <a:rPr lang="en-US" dirty="0" smtClean="0">
                <a:hlinkClick r:id="rId4"/>
              </a:rPr>
              <a:t>http://french.about.com/library/travel/bl-ma-language.htm</a:t>
            </a:r>
            <a:endParaRPr lang="en-US" dirty="0" smtClean="0"/>
          </a:p>
          <a:p>
            <a:r>
              <a:rPr lang="en-US" dirty="0" smtClean="0"/>
              <a:t>http://wikitravel.org/en/Moroccan_Arabic_phrasebook</a:t>
            </a:r>
            <a:endParaRPr lang="en-US" dirty="0"/>
          </a:p>
        </p:txBody>
      </p:sp>
      <p:sp>
        <p:nvSpPr>
          <p:cNvPr id="4" name="Slide Number Placeholder 3"/>
          <p:cNvSpPr>
            <a:spLocks noGrp="1"/>
          </p:cNvSpPr>
          <p:nvPr>
            <p:ph type="sldNum" sz="quarter" idx="10"/>
          </p:nvPr>
        </p:nvSpPr>
        <p:spPr/>
        <p:txBody>
          <a:bodyPr/>
          <a:lstStyle/>
          <a:p>
            <a:pPr>
              <a:defRPr/>
            </a:pPr>
            <a:fld id="{985FD3A5-93A7-40A0-B548-C2DCDB2D0EE2}" type="slidenum">
              <a:rPr lang="en-US" smtClean="0"/>
              <a:pPr>
                <a:defRPr/>
              </a:pPr>
              <a:t>5</a:t>
            </a:fld>
            <a:endParaRPr lang="en-US"/>
          </a:p>
        </p:txBody>
      </p:sp>
    </p:spTree>
  </p:cSld>
  <p:clrMapOvr>
    <a:masterClrMapping/>
  </p:clrMapOvr>
</p:sld>
</file>

<file path=ppt/theme/theme1.xml><?xml version="1.0" encoding="utf-8"?>
<a:theme xmlns:a="http://schemas.openxmlformats.org/drawingml/2006/main" name="10 September 2009">
  <a:themeElements>
    <a:clrScheme name="10 September 2009 1">
      <a:dk1>
        <a:srgbClr val="000000"/>
      </a:dk1>
      <a:lt1>
        <a:srgbClr val="FFFFFF"/>
      </a:lt1>
      <a:dk2>
        <a:srgbClr val="000000"/>
      </a:dk2>
      <a:lt2>
        <a:srgbClr val="808080"/>
      </a:lt2>
      <a:accent1>
        <a:srgbClr val="7889FB"/>
      </a:accent1>
      <a:accent2>
        <a:srgbClr val="009999"/>
      </a:accent2>
      <a:accent3>
        <a:srgbClr val="FFFFFF"/>
      </a:accent3>
      <a:accent4>
        <a:srgbClr val="000000"/>
      </a:accent4>
      <a:accent5>
        <a:srgbClr val="BEC4FD"/>
      </a:accent5>
      <a:accent6>
        <a:srgbClr val="008A8A"/>
      </a:accent6>
      <a:hlink>
        <a:srgbClr val="7889FB"/>
      </a:hlink>
      <a:folHlink>
        <a:srgbClr val="9900CC"/>
      </a:folHlink>
    </a:clrScheme>
    <a:fontScheme name="10 September 2009">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en-GB" sz="2200" b="0" i="0" u="none" strike="noStrike" cap="none" normalizeH="0" baseline="0" smtClean="0">
            <a:ln>
              <a:noFill/>
            </a:ln>
            <a:solidFill>
              <a:schemeClr val="hlink"/>
            </a:solidFill>
            <a:effectLst/>
            <a:latin typeface="Arial"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en-GB" sz="2200" b="0" i="0" u="none" strike="noStrike" cap="none" normalizeH="0" baseline="0" smtClean="0">
            <a:ln>
              <a:noFill/>
            </a:ln>
            <a:solidFill>
              <a:schemeClr val="hlink"/>
            </a:solidFill>
            <a:effectLst/>
            <a:latin typeface="Arial" pitchFamily="34" charset="0"/>
          </a:defRPr>
        </a:defPPr>
      </a:lstStyle>
    </a:lnDef>
  </a:objectDefaults>
  <a:extraClrSchemeLst>
    <a:extraClrScheme>
      <a:clrScheme name="10 September 2009 1">
        <a:dk1>
          <a:srgbClr val="000000"/>
        </a:dk1>
        <a:lt1>
          <a:srgbClr val="FFFFFF"/>
        </a:lt1>
        <a:dk2>
          <a:srgbClr val="000000"/>
        </a:dk2>
        <a:lt2>
          <a:srgbClr val="808080"/>
        </a:lt2>
        <a:accent1>
          <a:srgbClr val="7889FB"/>
        </a:accent1>
        <a:accent2>
          <a:srgbClr val="009999"/>
        </a:accent2>
        <a:accent3>
          <a:srgbClr val="FFFFFF"/>
        </a:accent3>
        <a:accent4>
          <a:srgbClr val="000000"/>
        </a:accent4>
        <a:accent5>
          <a:srgbClr val="BEC4FD"/>
        </a:accent5>
        <a:accent6>
          <a:srgbClr val="008A8A"/>
        </a:accent6>
        <a:hlink>
          <a:srgbClr val="7889FB"/>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~9776322</Template>
  <TotalTime>53410</TotalTime>
  <Words>393</Words>
  <Application>Microsoft Office PowerPoint</Application>
  <PresentationFormat>On-screen Show (4:3)</PresentationFormat>
  <Paragraphs>102</Paragraphs>
  <Slides>5</Slides>
  <Notes>3</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10 September 2009</vt:lpstr>
      <vt:lpstr>Cultural Adaptability: Team 3 – Patrick, Grant, Durdica</vt:lpstr>
      <vt:lpstr>Family structure </vt:lpstr>
      <vt:lpstr>Greetings &amp; basic language</vt:lpstr>
      <vt:lpstr>Social customs</vt:lpstr>
      <vt:lpstr>Useful links: </vt:lpstr>
    </vt:vector>
  </TitlesOfParts>
  <Company>IBM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Fisher</dc:creator>
  <cp:lastModifiedBy>ADMINIBM</cp:lastModifiedBy>
  <cp:revision>636</cp:revision>
  <dcterms:created xsi:type="dcterms:W3CDTF">2010-04-09T12:18:33Z</dcterms:created>
  <dcterms:modified xsi:type="dcterms:W3CDTF">2014-03-24T08:51:45Z</dcterms:modified>
</cp:coreProperties>
</file>