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62" r:id="rId2"/>
    <p:sldId id="536" r:id="rId3"/>
    <p:sldId id="537" r:id="rId4"/>
    <p:sldId id="544" r:id="rId5"/>
    <p:sldId id="415" r:id="rId6"/>
    <p:sldId id="538" r:id="rId7"/>
    <p:sldId id="539" r:id="rId8"/>
    <p:sldId id="540" r:id="rId9"/>
    <p:sldId id="532" r:id="rId10"/>
    <p:sldId id="533" r:id="rId11"/>
    <p:sldId id="426" r:id="rId12"/>
    <p:sldId id="527" r:id="rId13"/>
    <p:sldId id="528" r:id="rId14"/>
    <p:sldId id="550" r:id="rId15"/>
    <p:sldId id="551" r:id="rId16"/>
    <p:sldId id="545" r:id="rId17"/>
    <p:sldId id="549" r:id="rId18"/>
    <p:sldId id="546" r:id="rId19"/>
    <p:sldId id="547" r:id="rId20"/>
    <p:sldId id="548" r:id="rId21"/>
    <p:sldId id="535" r:id="rId2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B2A2"/>
    <a:srgbClr val="9999FF"/>
    <a:srgbClr val="CCCCFF"/>
    <a:srgbClr val="00CCFF"/>
    <a:srgbClr val="C0C0C0"/>
    <a:srgbClr val="7889FB"/>
    <a:srgbClr val="000066"/>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957" autoAdjust="0"/>
    <p:restoredTop sz="95857" autoAdjust="0"/>
  </p:normalViewPr>
  <p:slideViewPr>
    <p:cSldViewPr snapToGrid="0" snapToObjects="1">
      <p:cViewPr varScale="1">
        <p:scale>
          <a:sx n="67" d="100"/>
          <a:sy n="67" d="100"/>
        </p:scale>
        <p:origin x="773"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1" d="100"/>
        <a:sy n="71" d="100"/>
      </p:scale>
      <p:origin x="0" y="531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1511655D-B5F8-4E84-A121-8E60AD235756}" type="datetimeFigureOut">
              <a:rPr lang="en-US"/>
              <a:pPr>
                <a:defRPr/>
              </a:pPr>
              <a:t>5/27/2014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54C4B6A4-5FD2-4C6D-9CCF-C78456FFEADE}" type="slidenum">
              <a:rPr lang="en-US"/>
              <a:pPr>
                <a:defRPr/>
              </a:pPr>
              <a:t>‹#›</a:t>
            </a:fld>
            <a:endParaRPr lang="en-US"/>
          </a:p>
        </p:txBody>
      </p:sp>
    </p:spTree>
    <p:extLst>
      <p:ext uri="{BB962C8B-B14F-4D97-AF65-F5344CB8AC3E}">
        <p14:creationId xmlns:p14="http://schemas.microsoft.com/office/powerpoint/2010/main" val="14632387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6"/>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2DB1B64-B3CE-47D3-B490-3AD4FB026151}" type="slidenum">
              <a:rPr lang="en-US" sz="1200">
                <a:latin typeface="Calibri" pitchFamily="34" charset="0"/>
              </a:rPr>
              <a:pPr algn="r"/>
              <a:t>11</a:t>
            </a:fld>
            <a:endParaRPr lang="en-US" sz="1200">
              <a:latin typeface="Calibri" pitchFamily="34" charset="0"/>
            </a:endParaRPr>
          </a:p>
        </p:txBody>
      </p:sp>
      <p:sp>
        <p:nvSpPr>
          <p:cNvPr id="47107" name="Rectangle 2"/>
          <p:cNvSpPr>
            <a:spLocks noGrp="1" noRot="1" noChangeAspect="1" noChangeArrowheads="1" noTextEdit="1"/>
          </p:cNvSpPr>
          <p:nvPr>
            <p:ph type="sldImg"/>
          </p:nvPr>
        </p:nvSpPr>
        <p:spPr bwMode="auto">
          <a:xfrm>
            <a:off x="1141413" y="695325"/>
            <a:ext cx="4572000" cy="3429000"/>
          </a:xfrm>
          <a:noFill/>
          <a:ln>
            <a:solidFill>
              <a:srgbClr val="000000"/>
            </a:solidFill>
            <a:miter lim="800000"/>
            <a:headEnd/>
            <a:tailEnd/>
          </a:ln>
        </p:spPr>
      </p:sp>
      <p:sp>
        <p:nvSpPr>
          <p:cNvPr id="47108" name="Rectangle 3"/>
          <p:cNvSpPr>
            <a:spLocks noGrp="1" noChangeArrowheads="1"/>
          </p:cNvSpPr>
          <p:nvPr>
            <p:ph type="body" idx="1"/>
          </p:nvPr>
        </p:nvSpPr>
        <p:spPr bwMode="auto">
          <a:noFill/>
        </p:spPr>
        <p:txBody>
          <a:bodyPr wrap="none" numCol="1" anchor="ctr"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1363773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1246F6B-7D3B-4805-A57B-F88D1177634E}" type="slidenum">
              <a:rPr lang="en-US" sz="1200">
                <a:latin typeface="Calibri" pitchFamily="34" charset="0"/>
              </a:rPr>
              <a:pPr algn="r"/>
              <a:t>12</a:t>
            </a:fld>
            <a:endParaRPr lang="en-US" sz="1200">
              <a:latin typeface="Calibri" pitchFamily="34" charset="0"/>
            </a:endParaRPr>
          </a:p>
        </p:txBody>
      </p:sp>
      <p:sp>
        <p:nvSpPr>
          <p:cNvPr id="50178" name="Rectangle 2"/>
          <p:cNvSpPr>
            <a:spLocks noGrp="1" noRot="1" noChangeAspect="1" noChangeArrowheads="1" noTextEdit="1"/>
          </p:cNvSpPr>
          <p:nvPr>
            <p:ph type="sldImg"/>
          </p:nvPr>
        </p:nvSpPr>
        <p:spPr bwMode="auto">
          <a:xfrm>
            <a:off x="1154113" y="692150"/>
            <a:ext cx="4554537" cy="3416300"/>
          </a:xfrm>
          <a:noFill/>
          <a:ln>
            <a:solidFill>
              <a:srgbClr val="000000"/>
            </a:solidFill>
            <a:miter lim="800000"/>
            <a:headEnd/>
            <a:tailEnd/>
          </a:ln>
        </p:spPr>
      </p:sp>
      <p:sp>
        <p:nvSpPr>
          <p:cNvPr id="50179" name="Rectangle 3"/>
          <p:cNvSpPr>
            <a:spLocks noGrp="1" noChangeArrowheads="1"/>
          </p:cNvSpPr>
          <p:nvPr>
            <p:ph type="body" idx="1"/>
          </p:nvPr>
        </p:nvSpPr>
        <p:spPr bwMode="auto">
          <a:xfrm>
            <a:off x="914400" y="4343400"/>
            <a:ext cx="5029200" cy="4114800"/>
          </a:xfrm>
          <a:noFill/>
        </p:spPr>
        <p:txBody>
          <a:bodyPr wrap="square" lIns="88493" tIns="44247" rIns="88493" bIns="44247" numCol="1" anchor="t" anchorCtr="0" compatLnSpc="1">
            <a:prstTxWarp prst="textNoShape">
              <a:avLst/>
            </a:prstTxWarp>
          </a:bodyPr>
          <a:lstStyle/>
          <a:p>
            <a:pPr>
              <a:spcBef>
                <a:spcPct val="0"/>
              </a:spcBef>
            </a:pPr>
            <a:endParaRPr lang="nl-NL" smtClean="0"/>
          </a:p>
        </p:txBody>
      </p:sp>
    </p:spTree>
    <p:extLst>
      <p:ext uri="{BB962C8B-B14F-4D97-AF65-F5344CB8AC3E}">
        <p14:creationId xmlns:p14="http://schemas.microsoft.com/office/powerpoint/2010/main" val="2862490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D80B96D-E4C0-41FD-8080-5C28BCD2C06F}" type="slidenum">
              <a:rPr lang="en-US" sz="1200">
                <a:latin typeface="Calibri" pitchFamily="34" charset="0"/>
              </a:rPr>
              <a:pPr algn="r"/>
              <a:t>13</a:t>
            </a:fld>
            <a:endParaRPr lang="en-US" sz="1200">
              <a:latin typeface="Calibri" pitchFamily="34" charset="0"/>
            </a:endParaRPr>
          </a:p>
        </p:txBody>
      </p:sp>
      <p:sp>
        <p:nvSpPr>
          <p:cNvPr id="52226" name="Rectangle 2"/>
          <p:cNvSpPr>
            <a:spLocks noGrp="1" noRot="1" noChangeAspect="1" noChangeArrowheads="1" noTextEdit="1"/>
          </p:cNvSpPr>
          <p:nvPr>
            <p:ph type="sldImg"/>
          </p:nvPr>
        </p:nvSpPr>
        <p:spPr bwMode="auto">
          <a:xfrm>
            <a:off x="1154113" y="692150"/>
            <a:ext cx="4554537" cy="3416300"/>
          </a:xfrm>
          <a:noFill/>
          <a:ln>
            <a:solidFill>
              <a:srgbClr val="000000"/>
            </a:solidFill>
            <a:miter lim="800000"/>
            <a:headEnd/>
            <a:tailEnd/>
          </a:ln>
        </p:spPr>
      </p:sp>
      <p:sp>
        <p:nvSpPr>
          <p:cNvPr id="52227" name="Rectangle 3"/>
          <p:cNvSpPr>
            <a:spLocks noGrp="1" noChangeArrowheads="1"/>
          </p:cNvSpPr>
          <p:nvPr>
            <p:ph type="body" idx="1"/>
          </p:nvPr>
        </p:nvSpPr>
        <p:spPr bwMode="auto">
          <a:xfrm>
            <a:off x="914400" y="4343400"/>
            <a:ext cx="5029200" cy="4114800"/>
          </a:xfrm>
          <a:noFill/>
        </p:spPr>
        <p:txBody>
          <a:bodyPr wrap="square" lIns="88493" tIns="44247" rIns="88493" bIns="44247" numCol="1" anchor="t" anchorCtr="0" compatLnSpc="1">
            <a:prstTxWarp prst="textNoShape">
              <a:avLst/>
            </a:prstTxWarp>
          </a:bodyPr>
          <a:lstStyle/>
          <a:p>
            <a:pPr>
              <a:spcBef>
                <a:spcPct val="0"/>
              </a:spcBef>
            </a:pPr>
            <a:endParaRPr lang="nl-NL" smtClean="0"/>
          </a:p>
        </p:txBody>
      </p:sp>
    </p:spTree>
    <p:extLst>
      <p:ext uri="{BB962C8B-B14F-4D97-AF65-F5344CB8AC3E}">
        <p14:creationId xmlns:p14="http://schemas.microsoft.com/office/powerpoint/2010/main" val="2276966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sldNum" sz="quarter" idx="10"/>
          </p:nvPr>
        </p:nvSpPr>
        <p:spPr>
          <a:ln/>
        </p:spPr>
        <p:txBody>
          <a:bodyPr/>
          <a:lstStyle>
            <a:lvl1pPr>
              <a:defRPr/>
            </a:lvl1pPr>
          </a:lstStyle>
          <a:p>
            <a:pPr>
              <a:defRPr/>
            </a:pPr>
            <a:fld id="{4EC3D328-5FA0-47E6-A6F9-6C369553FC50}" type="slidenum">
              <a:rPr lang="en-US"/>
              <a:pPr>
                <a:defRPr/>
              </a:pPr>
              <a:t>‹#›</a:t>
            </a:fld>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1313" y="593725"/>
            <a:ext cx="2178050" cy="5181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 y="593725"/>
            <a:ext cx="6386513" cy="5181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sldNum" sz="quarter" idx="10"/>
          </p:nvPr>
        </p:nvSpPr>
        <p:spPr>
          <a:ln/>
        </p:spPr>
        <p:txBody>
          <a:bodyPr/>
          <a:lstStyle>
            <a:lvl1pPr>
              <a:defRPr/>
            </a:lvl1pPr>
          </a:lstStyle>
          <a:p>
            <a:pPr>
              <a:defRPr/>
            </a:pPr>
            <a:fld id="{D4836CA6-B7F5-467B-84C6-DD39F2FA87C5}" type="slidenum">
              <a:rPr lang="en-US"/>
              <a:pPr>
                <a:defRPr/>
              </a:pPr>
              <a:t>‹#›</a:t>
            </a:fld>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82563" y="593725"/>
            <a:ext cx="8686800" cy="70167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52400" y="1295400"/>
            <a:ext cx="8686800" cy="4479925"/>
          </a:xfrm>
        </p:spPr>
        <p:txBody>
          <a:bodyPr/>
          <a:lstStyle/>
          <a:p>
            <a:pPr lvl="0"/>
            <a:endParaRPr lang="en-US" noProof="0"/>
          </a:p>
        </p:txBody>
      </p:sp>
      <p:sp>
        <p:nvSpPr>
          <p:cNvPr id="4" name="Rectangle 7"/>
          <p:cNvSpPr>
            <a:spLocks noGrp="1" noChangeArrowheads="1"/>
          </p:cNvSpPr>
          <p:nvPr>
            <p:ph type="sldNum" sz="quarter" idx="10"/>
          </p:nvPr>
        </p:nvSpPr>
        <p:spPr>
          <a:ln/>
        </p:spPr>
        <p:txBody>
          <a:bodyPr/>
          <a:lstStyle>
            <a:lvl1pPr>
              <a:defRPr/>
            </a:lvl1pPr>
          </a:lstStyle>
          <a:p>
            <a:pPr>
              <a:defRPr/>
            </a:pPr>
            <a:fld id="{46F4477D-FE76-4024-B417-73F4692E00BA}" type="slidenum">
              <a:rPr lang="en-US"/>
              <a:pPr>
                <a:defRPr/>
              </a:pPr>
              <a:t>‹#›</a:t>
            </a:fld>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sldNum" sz="quarter" idx="10"/>
          </p:nvPr>
        </p:nvSpPr>
        <p:spPr>
          <a:ln/>
        </p:spPr>
        <p:txBody>
          <a:bodyPr/>
          <a:lstStyle>
            <a:lvl1pPr>
              <a:defRPr/>
            </a:lvl1pPr>
          </a:lstStyle>
          <a:p>
            <a:pPr>
              <a:defRPr/>
            </a:pPr>
            <a:fld id="{AE387138-695F-4D23-9969-2CE9F8F0746E}" type="slidenum">
              <a:rPr lang="en-US"/>
              <a:pPr>
                <a:defRPr/>
              </a:pPr>
              <a:t>‹#›</a:t>
            </a:fld>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 y="1295400"/>
            <a:ext cx="4267200" cy="4479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0" y="1295400"/>
            <a:ext cx="4267200" cy="4479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sldNum" sz="quarter" idx="10"/>
          </p:nvPr>
        </p:nvSpPr>
        <p:spPr>
          <a:ln/>
        </p:spPr>
        <p:txBody>
          <a:bodyPr/>
          <a:lstStyle>
            <a:lvl1pPr>
              <a:defRPr/>
            </a:lvl1pPr>
          </a:lstStyle>
          <a:p>
            <a:pPr>
              <a:defRPr/>
            </a:pPr>
            <a:fld id="{3CB5B28A-FE9A-4205-B047-287F8A635184}" type="slidenum">
              <a:rPr lang="en-US"/>
              <a:pPr>
                <a:defRPr/>
              </a:pPr>
              <a:t>‹#›</a:t>
            </a:fld>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sldNum" sz="quarter" idx="10"/>
          </p:nvPr>
        </p:nvSpPr>
        <p:spPr>
          <a:ln/>
        </p:spPr>
        <p:txBody>
          <a:bodyPr/>
          <a:lstStyle>
            <a:lvl1pPr>
              <a:defRPr/>
            </a:lvl1pPr>
          </a:lstStyle>
          <a:p>
            <a:pPr>
              <a:defRPr/>
            </a:pPr>
            <a:fld id="{B05CF1FC-C434-4C69-9766-E37C79C398B8}" type="slidenum">
              <a:rPr lang="en-US"/>
              <a:pPr>
                <a:defRPr/>
              </a:pPr>
              <a:t>‹#›</a:t>
            </a:fld>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sldNum" sz="quarter" idx="10"/>
          </p:nvPr>
        </p:nvSpPr>
        <p:spPr>
          <a:ln/>
        </p:spPr>
        <p:txBody>
          <a:bodyPr/>
          <a:lstStyle>
            <a:lvl1pPr>
              <a:defRPr/>
            </a:lvl1pPr>
          </a:lstStyle>
          <a:p>
            <a:pPr>
              <a:defRPr/>
            </a:pPr>
            <a:fld id="{3BF04244-7A03-4BAD-B988-308E4BF7650D}" type="slidenum">
              <a:rPr lang="en-US"/>
              <a:pPr>
                <a:defRPr/>
              </a:pPr>
              <a:t>‹#›</a:t>
            </a:fld>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sldNum" sz="quarter" idx="10"/>
          </p:nvPr>
        </p:nvSpPr>
        <p:spPr>
          <a:ln/>
        </p:spPr>
        <p:txBody>
          <a:bodyPr/>
          <a:lstStyle>
            <a:lvl1pPr>
              <a:defRPr/>
            </a:lvl1pPr>
          </a:lstStyle>
          <a:p>
            <a:pPr>
              <a:defRPr/>
            </a:pPr>
            <a:fld id="{27301338-EB16-400C-8F9D-BAE85629ECA0}" type="slidenum">
              <a:rPr lang="en-US"/>
              <a:pPr>
                <a:defRPr/>
              </a:pPr>
              <a:t>‹#›</a:t>
            </a:fld>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sldNum" sz="quarter" idx="10"/>
          </p:nvPr>
        </p:nvSpPr>
        <p:spPr>
          <a:ln/>
        </p:spPr>
        <p:txBody>
          <a:bodyPr/>
          <a:lstStyle>
            <a:lvl1pPr>
              <a:defRPr/>
            </a:lvl1pPr>
          </a:lstStyle>
          <a:p>
            <a:pPr>
              <a:defRPr/>
            </a:pPr>
            <a:fld id="{134A4F71-8EF5-44F9-9922-43880564237B}" type="slidenum">
              <a:rPr lang="en-US"/>
              <a:pPr>
                <a:defRPr/>
              </a:pPr>
              <a:t>‹#›</a:t>
            </a:fld>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sldNum" sz="quarter" idx="10"/>
          </p:nvPr>
        </p:nvSpPr>
        <p:spPr>
          <a:ln/>
        </p:spPr>
        <p:txBody>
          <a:bodyPr/>
          <a:lstStyle>
            <a:lvl1pPr>
              <a:defRPr/>
            </a:lvl1pPr>
          </a:lstStyle>
          <a:p>
            <a:pPr>
              <a:defRPr/>
            </a:pPr>
            <a:fld id="{576DCDEF-B271-4F58-B290-32E9CFA8709E}" type="slidenum">
              <a:rPr lang="en-US"/>
              <a:pPr>
                <a:defRPr/>
              </a:pPr>
              <a:t>‹#›</a:t>
            </a:fld>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sldNum" sz="quarter" idx="10"/>
          </p:nvPr>
        </p:nvSpPr>
        <p:spPr>
          <a:ln/>
        </p:spPr>
        <p:txBody>
          <a:bodyPr/>
          <a:lstStyle>
            <a:lvl1pPr>
              <a:defRPr/>
            </a:lvl1pPr>
          </a:lstStyle>
          <a:p>
            <a:pPr>
              <a:defRPr/>
            </a:pPr>
            <a:fld id="{DFA4BAD7-D379-4D21-81EE-9DCA527E8542}" type="slidenum">
              <a:rPr lang="en-US"/>
              <a:pPr>
                <a:defRPr/>
              </a:pPr>
              <a:t>‹#›</a:t>
            </a:fld>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274638" y="593725"/>
            <a:ext cx="8686800" cy="7016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63491" name="Rectangle 3"/>
          <p:cNvSpPr>
            <a:spLocks noGrp="1" noChangeArrowheads="1"/>
          </p:cNvSpPr>
          <p:nvPr>
            <p:ph type="body" idx="1"/>
          </p:nvPr>
        </p:nvSpPr>
        <p:spPr bwMode="auto">
          <a:xfrm>
            <a:off x="152400" y="1295400"/>
            <a:ext cx="8686800" cy="4479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4100" name="Line 4"/>
          <p:cNvSpPr>
            <a:spLocks noChangeShapeType="1"/>
          </p:cNvSpPr>
          <p:nvPr/>
        </p:nvSpPr>
        <p:spPr bwMode="auto">
          <a:xfrm flipV="1">
            <a:off x="274638" y="549275"/>
            <a:ext cx="8594725" cy="0"/>
          </a:xfrm>
          <a:prstGeom prst="line">
            <a:avLst/>
          </a:prstGeom>
          <a:noFill/>
          <a:ln w="9525">
            <a:solidFill>
              <a:schemeClr val="tx1"/>
            </a:solidFill>
            <a:round/>
            <a:headEnd/>
            <a:tailEnd/>
          </a:ln>
          <a:effectLst/>
        </p:spPr>
        <p:txBody>
          <a:bodyPr/>
          <a:lstStyle/>
          <a:p>
            <a:pPr fontAlgn="auto">
              <a:spcBef>
                <a:spcPts val="0"/>
              </a:spcBef>
              <a:spcAft>
                <a:spcPts val="0"/>
              </a:spcAft>
              <a:defRPr/>
            </a:pPr>
            <a:endParaRPr lang="en-US" sz="1600">
              <a:latin typeface="+mn-lt"/>
              <a:cs typeface="+mn-cs"/>
            </a:endParaRPr>
          </a:p>
        </p:txBody>
      </p:sp>
      <p:sp>
        <p:nvSpPr>
          <p:cNvPr id="15" name="Rectangle 6"/>
          <p:cNvSpPr>
            <a:spLocks noChangeArrowheads="1"/>
          </p:cNvSpPr>
          <p:nvPr/>
        </p:nvSpPr>
        <p:spPr bwMode="black">
          <a:xfrm>
            <a:off x="7589838" y="6537325"/>
            <a:ext cx="1371600" cy="184150"/>
          </a:xfrm>
          <a:prstGeom prst="rect">
            <a:avLst/>
          </a:prstGeom>
          <a:noFill/>
          <a:ln w="9525">
            <a:noFill/>
            <a:miter lim="800000"/>
            <a:headEnd/>
            <a:tailEnd/>
          </a:ln>
        </p:spPr>
        <p:txBody>
          <a:bodyPr lIns="92075" tIns="46038" rIns="92075" bIns="46038"/>
          <a:lstStyle/>
          <a:p>
            <a:pPr algn="r">
              <a:defRPr/>
            </a:pPr>
            <a:r>
              <a:rPr lang="en-US" sz="800"/>
              <a:t>© 2014 IBM Corporation</a:t>
            </a:r>
            <a:endParaRPr lang="en-US"/>
          </a:p>
        </p:txBody>
      </p:sp>
      <p:sp>
        <p:nvSpPr>
          <p:cNvPr id="16" name="Text Box 46"/>
          <p:cNvSpPr txBox="1">
            <a:spLocks noChangeArrowheads="1"/>
          </p:cNvSpPr>
          <p:nvPr/>
        </p:nvSpPr>
        <p:spPr bwMode="auto">
          <a:xfrm>
            <a:off x="182563" y="136525"/>
            <a:ext cx="7894637" cy="366713"/>
          </a:xfrm>
          <a:prstGeom prst="rect">
            <a:avLst/>
          </a:prstGeom>
          <a:noFill/>
          <a:ln w="9525">
            <a:noFill/>
            <a:miter lim="800000"/>
            <a:headEnd/>
            <a:tailEnd/>
          </a:ln>
        </p:spPr>
        <p:txBody>
          <a:bodyPr tIns="0" bIns="0" anchor="b"/>
          <a:lstStyle/>
          <a:p>
            <a:pPr>
              <a:spcAft>
                <a:spcPts val="900"/>
              </a:spcAft>
              <a:defRPr/>
            </a:pPr>
            <a:r>
              <a:rPr lang="en-US" sz="1200" dirty="0"/>
              <a:t>IBM Corporate Services </a:t>
            </a:r>
            <a:r>
              <a:rPr lang="en-US" sz="1200" dirty="0" smtClean="0"/>
              <a:t>Corps</a:t>
            </a:r>
            <a:endParaRPr lang="en-US" sz="1200" dirty="0"/>
          </a:p>
        </p:txBody>
      </p:sp>
      <p:sp>
        <p:nvSpPr>
          <p:cNvPr id="4103" name="Rectangle 7"/>
          <p:cNvSpPr>
            <a:spLocks noGrp="1" noChangeArrowheads="1"/>
          </p:cNvSpPr>
          <p:nvPr>
            <p:ph type="sldNum" sz="quarter" idx="4"/>
          </p:nvPr>
        </p:nvSpPr>
        <p:spPr bwMode="black">
          <a:xfrm>
            <a:off x="182563" y="6537325"/>
            <a:ext cx="366712" cy="18415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fontAlgn="auto">
              <a:spcBef>
                <a:spcPts val="0"/>
              </a:spcBef>
              <a:spcAft>
                <a:spcPts val="0"/>
              </a:spcAft>
              <a:defRPr sz="800">
                <a:latin typeface="+mn-lt"/>
                <a:cs typeface="+mn-cs"/>
              </a:defRPr>
            </a:lvl1pPr>
          </a:lstStyle>
          <a:p>
            <a:pPr>
              <a:defRPr/>
            </a:pPr>
            <a:fld id="{85268675-ED25-4DF7-99EA-D480024314A5}" type="slidenum">
              <a:rPr lang="en-US"/>
              <a:pPr>
                <a:defRPr/>
              </a:pPr>
              <a:t>‹#›</a:t>
            </a:fld>
            <a:endParaRPr lang="en-US"/>
          </a:p>
        </p:txBody>
      </p:sp>
      <p:sp>
        <p:nvSpPr>
          <p:cNvPr id="4104" name="Rectangle 8"/>
          <p:cNvSpPr>
            <a:spLocks noGrp="1" noChangeArrowheads="1"/>
          </p:cNvSpPr>
          <p:nvPr>
            <p:ph type="ftr" sz="quarter" idx="3"/>
          </p:nvPr>
        </p:nvSpPr>
        <p:spPr bwMode="auto">
          <a:xfrm>
            <a:off x="1554163" y="6537325"/>
            <a:ext cx="5943600" cy="18415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fontAlgn="auto">
              <a:spcBef>
                <a:spcPts val="0"/>
              </a:spcBef>
              <a:spcAft>
                <a:spcPts val="0"/>
              </a:spcAft>
              <a:defRPr sz="800">
                <a:latin typeface="+mn-lt"/>
                <a:cs typeface="+mn-cs"/>
              </a:defRPr>
            </a:lvl1pPr>
          </a:lstStyle>
          <a:p>
            <a:pPr>
              <a:defRPr/>
            </a:pPr>
            <a:endParaRPr lang="en-US"/>
          </a:p>
        </p:txBody>
      </p:sp>
      <p:pic>
        <p:nvPicPr>
          <p:cNvPr id="63497" name="Picture 9" descr="5300_IBMpos_black_PPT_bkgd"/>
          <p:cNvPicPr>
            <a:picLocks noChangeAspect="1" noChangeArrowheads="1"/>
          </p:cNvPicPr>
          <p:nvPr/>
        </p:nvPicPr>
        <p:blipFill>
          <a:blip r:embed="rId13" cstate="print"/>
          <a:srcRect/>
          <a:stretch>
            <a:fillRect/>
          </a:stretch>
        </p:blipFill>
        <p:spPr bwMode="auto">
          <a:xfrm>
            <a:off x="8077200" y="146050"/>
            <a:ext cx="585788" cy="234950"/>
          </a:xfrm>
          <a:prstGeom prst="rect">
            <a:avLst/>
          </a:prstGeom>
          <a:noFill/>
          <a:ln w="9525">
            <a:noFill/>
            <a:miter lim="800000"/>
            <a:headEnd/>
            <a:tailEnd/>
          </a:ln>
        </p:spPr>
      </p:pic>
      <p:sp>
        <p:nvSpPr>
          <p:cNvPr id="27650" name="Rectangle 2"/>
          <p:cNvSpPr>
            <a:spLocks noChangeArrowheads="1"/>
          </p:cNvSpPr>
          <p:nvPr userDrawn="1"/>
        </p:nvSpPr>
        <p:spPr bwMode="auto">
          <a:xfrm>
            <a:off x="0" y="0"/>
            <a:ext cx="9144000" cy="0"/>
          </a:xfrm>
          <a:prstGeom prst="rect">
            <a:avLst/>
          </a:prstGeom>
          <a:noFill/>
          <a:ln w="9525">
            <a:noFill/>
            <a:miter lim="800000"/>
            <a:headEnd/>
            <a:tailEnd/>
          </a:ln>
          <a:effectLst/>
        </p:spPr>
        <p:txBody>
          <a:bodyPr wrap="none" anchor="ctr">
            <a:spAutoFit/>
          </a:bodyPr>
          <a:lstStyle/>
          <a:p>
            <a:pPr fontAlgn="auto">
              <a:spcBef>
                <a:spcPts val="0"/>
              </a:spcBef>
              <a:spcAft>
                <a:spcPts val="0"/>
              </a:spcAft>
              <a:defRPr/>
            </a:pPr>
            <a:endParaRPr lang="en-US">
              <a:latin typeface="+mn-lt"/>
              <a:cs typeface="+mn-cs"/>
            </a:endParaRP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hdr="0" ftr="0" dt="0"/>
  <p:txStyles>
    <p:titleStyle>
      <a:lvl1pPr algn="l" rtl="0" eaLnBrk="0" fontAlgn="base" hangingPunct="0">
        <a:lnSpc>
          <a:spcPct val="90000"/>
        </a:lnSpc>
        <a:spcBef>
          <a:spcPct val="0"/>
        </a:spcBef>
        <a:spcAft>
          <a:spcPct val="0"/>
        </a:spcAft>
        <a:defRPr sz="2000">
          <a:solidFill>
            <a:srgbClr val="000000"/>
          </a:solidFill>
          <a:latin typeface="+mj-lt"/>
          <a:ea typeface="+mj-ea"/>
          <a:cs typeface="+mj-cs"/>
        </a:defRPr>
      </a:lvl1pPr>
      <a:lvl2pPr algn="l" rtl="0" eaLnBrk="0" fontAlgn="base" hangingPunct="0">
        <a:lnSpc>
          <a:spcPct val="90000"/>
        </a:lnSpc>
        <a:spcBef>
          <a:spcPct val="0"/>
        </a:spcBef>
        <a:spcAft>
          <a:spcPct val="0"/>
        </a:spcAft>
        <a:defRPr sz="2000">
          <a:solidFill>
            <a:srgbClr val="000000"/>
          </a:solidFill>
          <a:latin typeface="Arial" charset="0"/>
        </a:defRPr>
      </a:lvl2pPr>
      <a:lvl3pPr algn="l" rtl="0" eaLnBrk="0" fontAlgn="base" hangingPunct="0">
        <a:lnSpc>
          <a:spcPct val="90000"/>
        </a:lnSpc>
        <a:spcBef>
          <a:spcPct val="0"/>
        </a:spcBef>
        <a:spcAft>
          <a:spcPct val="0"/>
        </a:spcAft>
        <a:defRPr sz="2000">
          <a:solidFill>
            <a:srgbClr val="000000"/>
          </a:solidFill>
          <a:latin typeface="Arial" charset="0"/>
        </a:defRPr>
      </a:lvl3pPr>
      <a:lvl4pPr algn="l" rtl="0" eaLnBrk="0" fontAlgn="base" hangingPunct="0">
        <a:lnSpc>
          <a:spcPct val="90000"/>
        </a:lnSpc>
        <a:spcBef>
          <a:spcPct val="0"/>
        </a:spcBef>
        <a:spcAft>
          <a:spcPct val="0"/>
        </a:spcAft>
        <a:defRPr sz="2000">
          <a:solidFill>
            <a:srgbClr val="000000"/>
          </a:solidFill>
          <a:latin typeface="Arial" charset="0"/>
        </a:defRPr>
      </a:lvl4pPr>
      <a:lvl5pPr algn="l" rtl="0" eaLnBrk="0" fontAlgn="base" hangingPunct="0">
        <a:lnSpc>
          <a:spcPct val="90000"/>
        </a:lnSpc>
        <a:spcBef>
          <a:spcPct val="0"/>
        </a:spcBef>
        <a:spcAft>
          <a:spcPct val="0"/>
        </a:spcAft>
        <a:defRPr sz="2000">
          <a:solidFill>
            <a:srgbClr val="000000"/>
          </a:solidFill>
          <a:latin typeface="Arial" charset="0"/>
        </a:defRPr>
      </a:lvl5pPr>
      <a:lvl6pPr marL="457200" algn="l" rtl="0" fontAlgn="base">
        <a:lnSpc>
          <a:spcPct val="90000"/>
        </a:lnSpc>
        <a:spcBef>
          <a:spcPct val="0"/>
        </a:spcBef>
        <a:spcAft>
          <a:spcPct val="0"/>
        </a:spcAft>
        <a:defRPr sz="2200">
          <a:solidFill>
            <a:schemeClr val="hlink"/>
          </a:solidFill>
          <a:latin typeface="Arial" charset="0"/>
        </a:defRPr>
      </a:lvl6pPr>
      <a:lvl7pPr marL="914400" algn="l" rtl="0" fontAlgn="base">
        <a:lnSpc>
          <a:spcPct val="90000"/>
        </a:lnSpc>
        <a:spcBef>
          <a:spcPct val="0"/>
        </a:spcBef>
        <a:spcAft>
          <a:spcPct val="0"/>
        </a:spcAft>
        <a:defRPr sz="2200">
          <a:solidFill>
            <a:schemeClr val="hlink"/>
          </a:solidFill>
          <a:latin typeface="Arial" charset="0"/>
        </a:defRPr>
      </a:lvl7pPr>
      <a:lvl8pPr marL="1371600" algn="l" rtl="0" fontAlgn="base">
        <a:lnSpc>
          <a:spcPct val="90000"/>
        </a:lnSpc>
        <a:spcBef>
          <a:spcPct val="0"/>
        </a:spcBef>
        <a:spcAft>
          <a:spcPct val="0"/>
        </a:spcAft>
        <a:defRPr sz="2200">
          <a:solidFill>
            <a:schemeClr val="hlink"/>
          </a:solidFill>
          <a:latin typeface="Arial" charset="0"/>
        </a:defRPr>
      </a:lvl8pPr>
      <a:lvl9pPr marL="1828800" algn="l" rtl="0" fontAlgn="base">
        <a:lnSpc>
          <a:spcPct val="90000"/>
        </a:lnSpc>
        <a:spcBef>
          <a:spcPct val="0"/>
        </a:spcBef>
        <a:spcAft>
          <a:spcPct val="0"/>
        </a:spcAft>
        <a:defRPr sz="2200">
          <a:solidFill>
            <a:schemeClr val="hlink"/>
          </a:solidFill>
          <a:latin typeface="Arial" charset="0"/>
        </a:defRPr>
      </a:lvl9pPr>
    </p:titleStyle>
    <p:bodyStyle>
      <a:lvl1pPr marL="173038" indent="-173038" algn="l" rtl="0" eaLnBrk="0" fontAlgn="base" hangingPunct="0">
        <a:spcBef>
          <a:spcPct val="20000"/>
        </a:spcBef>
        <a:spcAft>
          <a:spcPct val="0"/>
        </a:spcAft>
        <a:buClr>
          <a:schemeClr val="hlink"/>
        </a:buClr>
        <a:buFont typeface="Wingdings" pitchFamily="2" charset="2"/>
        <a:buChar char="§"/>
        <a:defRPr sz="1400">
          <a:solidFill>
            <a:schemeClr val="tx1"/>
          </a:solidFill>
          <a:latin typeface="+mn-lt"/>
          <a:ea typeface="+mn-ea"/>
          <a:cs typeface="+mn-cs"/>
        </a:defRPr>
      </a:lvl1pPr>
      <a:lvl2pPr marL="509588" indent="-163513" algn="l" rtl="0" eaLnBrk="0" fontAlgn="base" hangingPunct="0">
        <a:spcBef>
          <a:spcPct val="20000"/>
        </a:spcBef>
        <a:spcAft>
          <a:spcPct val="0"/>
        </a:spcAft>
        <a:buClr>
          <a:schemeClr val="hlink"/>
        </a:buClr>
        <a:buFont typeface="Arial" charset="0"/>
        <a:buChar char="–"/>
        <a:defRPr sz="1400">
          <a:solidFill>
            <a:schemeClr val="tx1"/>
          </a:solidFill>
          <a:latin typeface="+mn-lt"/>
        </a:defRPr>
      </a:lvl2pPr>
      <a:lvl3pPr marL="855663" indent="-173038" algn="l" rtl="0" eaLnBrk="0" fontAlgn="base" hangingPunct="0">
        <a:spcBef>
          <a:spcPct val="20000"/>
        </a:spcBef>
        <a:spcAft>
          <a:spcPct val="0"/>
        </a:spcAft>
        <a:buClr>
          <a:schemeClr val="hlink"/>
        </a:buClr>
        <a:buChar char="•"/>
        <a:defRPr sz="1400">
          <a:solidFill>
            <a:schemeClr val="tx1"/>
          </a:solidFill>
          <a:latin typeface="+mn-lt"/>
        </a:defRPr>
      </a:lvl3pPr>
      <a:lvl4pPr marL="1203325" indent="-173038" algn="l" rtl="0" eaLnBrk="0" fontAlgn="base" hangingPunct="0">
        <a:spcBef>
          <a:spcPct val="20000"/>
        </a:spcBef>
        <a:spcAft>
          <a:spcPct val="0"/>
        </a:spcAft>
        <a:buClr>
          <a:schemeClr val="bg1"/>
        </a:buClr>
        <a:defRPr sz="1600">
          <a:solidFill>
            <a:schemeClr val="bg1"/>
          </a:solidFill>
          <a:latin typeface="+mn-lt"/>
        </a:defRPr>
      </a:lvl4pPr>
      <a:lvl5pPr marL="1539875" indent="-163513" algn="l" rtl="0" eaLnBrk="0" fontAlgn="base" hangingPunct="0">
        <a:spcBef>
          <a:spcPct val="20000"/>
        </a:spcBef>
        <a:spcAft>
          <a:spcPct val="0"/>
        </a:spcAft>
        <a:buClr>
          <a:schemeClr val="bg1"/>
        </a:buClr>
        <a:buChar char="»"/>
        <a:defRPr sz="1600">
          <a:solidFill>
            <a:schemeClr val="bg1"/>
          </a:solidFill>
          <a:latin typeface="+mn-lt"/>
        </a:defRPr>
      </a:lvl5pPr>
      <a:lvl6pPr marL="1997075" indent="-163513" algn="l" rtl="0" fontAlgn="base">
        <a:spcBef>
          <a:spcPct val="20000"/>
        </a:spcBef>
        <a:spcAft>
          <a:spcPct val="0"/>
        </a:spcAft>
        <a:buClr>
          <a:schemeClr val="bg1"/>
        </a:buClr>
        <a:buChar char="»"/>
        <a:defRPr sz="1600">
          <a:solidFill>
            <a:schemeClr val="bg1"/>
          </a:solidFill>
          <a:latin typeface="+mn-lt"/>
        </a:defRPr>
      </a:lvl6pPr>
      <a:lvl7pPr marL="2454275" indent="-163513" algn="l" rtl="0" fontAlgn="base">
        <a:spcBef>
          <a:spcPct val="20000"/>
        </a:spcBef>
        <a:spcAft>
          <a:spcPct val="0"/>
        </a:spcAft>
        <a:buClr>
          <a:schemeClr val="bg1"/>
        </a:buClr>
        <a:buChar char="»"/>
        <a:defRPr sz="1600">
          <a:solidFill>
            <a:schemeClr val="bg1"/>
          </a:solidFill>
          <a:latin typeface="+mn-lt"/>
        </a:defRPr>
      </a:lvl7pPr>
      <a:lvl8pPr marL="2911475" indent="-163513" algn="l" rtl="0" fontAlgn="base">
        <a:spcBef>
          <a:spcPct val="20000"/>
        </a:spcBef>
        <a:spcAft>
          <a:spcPct val="0"/>
        </a:spcAft>
        <a:buClr>
          <a:schemeClr val="bg1"/>
        </a:buClr>
        <a:buChar char="»"/>
        <a:defRPr sz="1600">
          <a:solidFill>
            <a:schemeClr val="bg1"/>
          </a:solidFill>
          <a:latin typeface="+mn-lt"/>
        </a:defRPr>
      </a:lvl8pPr>
      <a:lvl9pPr marL="3368675" indent="-163513" algn="l" rtl="0" fontAlgn="base">
        <a:spcBef>
          <a:spcPct val="20000"/>
        </a:spcBef>
        <a:spcAft>
          <a:spcPct val="0"/>
        </a:spcAft>
        <a:buClr>
          <a:schemeClr val="bg1"/>
        </a:buClr>
        <a:buChar char="»"/>
        <a:defRPr sz="16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image" Target="../media/image66.jpeg"/><Relationship Id="rId1" Type="http://schemas.openxmlformats.org/officeDocument/2006/relationships/slideLayout" Target="../slideLayouts/slideLayout1.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 Id="rId9" Type="http://schemas.openxmlformats.org/officeDocument/2006/relationships/image" Target="../media/image73.png"/></Relationships>
</file>

<file path=ppt/slides/_rels/slide1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1.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1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1.xml"/><Relationship Id="rId5" Type="http://schemas.openxmlformats.org/officeDocument/2006/relationships/image" Target="../media/image83.jpeg"/><Relationship Id="rId4" Type="http://schemas.openxmlformats.org/officeDocument/2006/relationships/image" Target="../media/image82.jpeg"/></Relationships>
</file>

<file path=ppt/slides/_rels/slide1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1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1.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1.xml"/><Relationship Id="rId5" Type="http://schemas.openxmlformats.org/officeDocument/2006/relationships/image" Target="../media/image97.jpeg"/><Relationship Id="rId4" Type="http://schemas.openxmlformats.org/officeDocument/2006/relationships/image" Target="../media/image96.jpeg"/></Relationships>
</file>

<file path=ppt/slides/_rels/slide2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hyperlink" Target="http://morocco.chickenfactory.ch/" TargetMode="Externa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cscserv2.chicago.ibm.com/CorporateServiceCorpsRegistration/"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image" Target="../media/image5.png"/><Relationship Id="rId16"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png"/><Relationship Id="rId15" Type="http://schemas.openxmlformats.org/officeDocument/2006/relationships/image" Target="../media/image18.jpeg"/><Relationship Id="rId10" Type="http://schemas.openxmlformats.org/officeDocument/2006/relationships/image" Target="../media/image13.jpeg"/><Relationship Id="rId4" Type="http://schemas.openxmlformats.org/officeDocument/2006/relationships/image" Target="../media/image7.png"/><Relationship Id="rId9" Type="http://schemas.openxmlformats.org/officeDocument/2006/relationships/image" Target="../media/image12.jpeg"/><Relationship Id="rId14" Type="http://schemas.openxmlformats.org/officeDocument/2006/relationships/image" Target="../media/image17.jpeg"/></Relationships>
</file>

<file path=ppt/slides/_rels/slide5.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jpeg"/><Relationship Id="rId18" Type="http://schemas.openxmlformats.org/officeDocument/2006/relationships/image" Target="../media/image36.jpeg"/><Relationship Id="rId26" Type="http://schemas.openxmlformats.org/officeDocument/2006/relationships/image" Target="../media/image44.jpeg"/><Relationship Id="rId3" Type="http://schemas.openxmlformats.org/officeDocument/2006/relationships/image" Target="../media/image21.jpeg"/><Relationship Id="rId21" Type="http://schemas.openxmlformats.org/officeDocument/2006/relationships/image" Target="../media/image39.jpeg"/><Relationship Id="rId34" Type="http://schemas.openxmlformats.org/officeDocument/2006/relationships/image" Target="../media/image48.jpeg"/><Relationship Id="rId7" Type="http://schemas.openxmlformats.org/officeDocument/2006/relationships/image" Target="../media/image25.jpeg"/><Relationship Id="rId12" Type="http://schemas.openxmlformats.org/officeDocument/2006/relationships/image" Target="../media/image30.jpeg"/><Relationship Id="rId17" Type="http://schemas.openxmlformats.org/officeDocument/2006/relationships/image" Target="../media/image35.jpeg"/><Relationship Id="rId25" Type="http://schemas.openxmlformats.org/officeDocument/2006/relationships/image" Target="../media/image43.jpeg"/><Relationship Id="rId33" Type="http://schemas.openxmlformats.org/officeDocument/2006/relationships/image" Target="../media/image47.jpeg"/><Relationship Id="rId2" Type="http://schemas.openxmlformats.org/officeDocument/2006/relationships/image" Target="../media/image20.png"/><Relationship Id="rId16" Type="http://schemas.openxmlformats.org/officeDocument/2006/relationships/image" Target="../media/image34.jpeg"/><Relationship Id="rId20" Type="http://schemas.openxmlformats.org/officeDocument/2006/relationships/image" Target="../media/image38.jpeg"/><Relationship Id="rId29" Type="http://schemas.openxmlformats.org/officeDocument/2006/relationships/image" Target="../media/image9.jpeg"/><Relationship Id="rId1" Type="http://schemas.openxmlformats.org/officeDocument/2006/relationships/slideLayout" Target="../slideLayouts/slideLayout6.xml"/><Relationship Id="rId6" Type="http://schemas.openxmlformats.org/officeDocument/2006/relationships/image" Target="../media/image24.jpeg"/><Relationship Id="rId11" Type="http://schemas.openxmlformats.org/officeDocument/2006/relationships/image" Target="../media/image29.jpeg"/><Relationship Id="rId24" Type="http://schemas.openxmlformats.org/officeDocument/2006/relationships/image" Target="../media/image42.jpeg"/><Relationship Id="rId32" Type="http://schemas.openxmlformats.org/officeDocument/2006/relationships/image" Target="../media/image16.png"/><Relationship Id="rId5" Type="http://schemas.openxmlformats.org/officeDocument/2006/relationships/image" Target="../media/image23.jpeg"/><Relationship Id="rId15" Type="http://schemas.openxmlformats.org/officeDocument/2006/relationships/image" Target="../media/image33.jpeg"/><Relationship Id="rId23" Type="http://schemas.openxmlformats.org/officeDocument/2006/relationships/image" Target="../media/image41.jpeg"/><Relationship Id="rId28" Type="http://schemas.openxmlformats.org/officeDocument/2006/relationships/image" Target="../media/image45.jpeg"/><Relationship Id="rId10" Type="http://schemas.openxmlformats.org/officeDocument/2006/relationships/image" Target="../media/image28.jpeg"/><Relationship Id="rId19" Type="http://schemas.openxmlformats.org/officeDocument/2006/relationships/image" Target="../media/image37.jpeg"/><Relationship Id="rId31" Type="http://schemas.openxmlformats.org/officeDocument/2006/relationships/image" Target="../media/image46.jpeg"/><Relationship Id="rId4" Type="http://schemas.openxmlformats.org/officeDocument/2006/relationships/image" Target="../media/image22.jpeg"/><Relationship Id="rId9" Type="http://schemas.openxmlformats.org/officeDocument/2006/relationships/image" Target="../media/image27.jpeg"/><Relationship Id="rId14" Type="http://schemas.openxmlformats.org/officeDocument/2006/relationships/image" Target="../media/image32.jpeg"/><Relationship Id="rId22" Type="http://schemas.openxmlformats.org/officeDocument/2006/relationships/image" Target="../media/image40.jpeg"/><Relationship Id="rId27" Type="http://schemas.openxmlformats.org/officeDocument/2006/relationships/image" Target="../media/image17.jpeg"/><Relationship Id="rId30"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alcs.ma/" TargetMode="Externa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9.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ctrTitle" idx="4294967295"/>
          </p:nvPr>
        </p:nvSpPr>
        <p:spPr>
          <a:xfrm>
            <a:off x="139700" y="1951038"/>
            <a:ext cx="8840788" cy="2011362"/>
          </a:xfrm>
        </p:spPr>
        <p:txBody>
          <a:bodyPr anchor="b"/>
          <a:lstStyle/>
          <a:p>
            <a:pPr eaLnBrk="1" hangingPunct="1"/>
            <a:r>
              <a:rPr lang="en-US" sz="3200" dirty="0" smtClean="0">
                <a:solidFill>
                  <a:schemeClr val="tx1"/>
                </a:solidFill>
              </a:rPr>
              <a:t>Corporate Service Corps</a:t>
            </a:r>
            <a:r>
              <a:rPr lang="en-US" sz="2800" dirty="0" smtClean="0">
                <a:solidFill>
                  <a:schemeClr val="tx1"/>
                </a:solidFill>
              </a:rPr>
              <a:t/>
            </a:r>
            <a:br>
              <a:rPr lang="en-US" sz="2800" dirty="0" smtClean="0">
                <a:solidFill>
                  <a:schemeClr val="tx1"/>
                </a:solidFill>
              </a:rPr>
            </a:br>
            <a:r>
              <a:rPr lang="en-US" sz="3200" dirty="0" smtClean="0">
                <a:solidFill>
                  <a:schemeClr val="tx1"/>
                </a:solidFill>
              </a:rPr>
              <a:t/>
            </a:r>
            <a:br>
              <a:rPr lang="en-US" sz="3200" dirty="0" smtClean="0">
                <a:solidFill>
                  <a:schemeClr val="tx1"/>
                </a:solidFill>
              </a:rPr>
            </a:br>
            <a:r>
              <a:rPr lang="en-US" sz="2400" dirty="0" smtClean="0">
                <a:solidFill>
                  <a:schemeClr val="tx1"/>
                </a:solidFill>
              </a:rPr>
              <a:t>Team Morocco 5</a:t>
            </a:r>
            <a:r>
              <a:rPr lang="en-US" sz="3200" dirty="0" smtClean="0">
                <a:solidFill>
                  <a:schemeClr val="tx1"/>
                </a:solidFill>
              </a:rPr>
              <a:t/>
            </a:r>
            <a:br>
              <a:rPr lang="en-US" sz="3200" dirty="0" smtClean="0">
                <a:solidFill>
                  <a:schemeClr val="tx1"/>
                </a:solidFill>
              </a:rPr>
            </a:br>
            <a:r>
              <a:rPr lang="en-US" i="1" dirty="0" smtClean="0">
                <a:solidFill>
                  <a:schemeClr val="tx1"/>
                </a:solidFill>
              </a:rPr>
              <a:t/>
            </a:r>
            <a:br>
              <a:rPr lang="en-US" i="1" dirty="0" smtClean="0">
                <a:solidFill>
                  <a:schemeClr val="tx1"/>
                </a:solidFill>
              </a:rPr>
            </a:br>
            <a:r>
              <a:rPr lang="en-US" i="1" dirty="0" smtClean="0">
                <a:solidFill>
                  <a:schemeClr val="tx1"/>
                </a:solidFill>
              </a:rPr>
              <a:t>April 25 – May 24, </a:t>
            </a:r>
            <a:r>
              <a:rPr lang="en-US" i="1" dirty="0" smtClean="0">
                <a:solidFill>
                  <a:schemeClr val="tx1"/>
                </a:solidFill>
              </a:rPr>
              <a:t>2014</a:t>
            </a:r>
          </a:p>
        </p:txBody>
      </p:sp>
      <p:sp>
        <p:nvSpPr>
          <p:cNvPr id="38915" name="McK Disclaimer"/>
          <p:cNvSpPr>
            <a:spLocks noChangeArrowheads="1"/>
          </p:cNvSpPr>
          <p:nvPr>
            <p:custDataLst>
              <p:tags r:id="rId1"/>
            </p:custDataLst>
          </p:nvPr>
        </p:nvSpPr>
        <p:spPr bwMode="gray">
          <a:xfrm>
            <a:off x="274638" y="6070600"/>
            <a:ext cx="4572000" cy="682625"/>
          </a:xfrm>
          <a:prstGeom prst="rect">
            <a:avLst/>
          </a:prstGeom>
          <a:noFill/>
          <a:ln w="9525">
            <a:noFill/>
            <a:miter lim="800000"/>
            <a:headEnd/>
            <a:tailEnd/>
          </a:ln>
        </p:spPr>
        <p:txBody>
          <a:bodyPr lIns="0" tIns="46796" rIns="89996" bIns="46796" anchor="b"/>
          <a:lstStyle/>
          <a:p>
            <a:pPr defTabSz="804863" eaLnBrk="0" hangingPunct="0"/>
            <a:r>
              <a:rPr lang="en-US" altLang="zh-CN" sz="800">
                <a:ea typeface="SimSun" pitchFamily="2" charset="-122"/>
              </a:rPr>
              <a:t>This report contains information that is confidential and proprietary to IBM and is solely for the use of IBM personnel.  No part of it may be used, circulated, quoted, or reproduced for distribution outside IBM.  If you are not the intended recipient of this report, you are hereby notified that the use, circulation, quoting, or reproducing of this report is strictly prohibited and may be unlawful.</a:t>
            </a:r>
          </a:p>
        </p:txBody>
      </p:sp>
      <p:pic>
        <p:nvPicPr>
          <p:cNvPr id="38916" name="Picture 6" descr="https://encrypted-tbn0.gstatic.com/images?q=tbn:ANd9GcTXcx3aw8VI6FYeC42Tj1wTedCjPjk9SU7sFAI57lCz3wFKtDnBAQ"/>
          <p:cNvPicPr>
            <a:picLocks noChangeAspect="1" noChangeArrowheads="1"/>
          </p:cNvPicPr>
          <p:nvPr/>
        </p:nvPicPr>
        <p:blipFill>
          <a:blip r:embed="rId3" cstate="print"/>
          <a:srcRect/>
          <a:stretch>
            <a:fillRect/>
          </a:stretch>
        </p:blipFill>
        <p:spPr bwMode="auto">
          <a:xfrm>
            <a:off x="7062788" y="4878388"/>
            <a:ext cx="1917700" cy="1874837"/>
          </a:xfrm>
          <a:prstGeom prst="rect">
            <a:avLst/>
          </a:prstGeom>
          <a:noFill/>
          <a:ln w="9525">
            <a:noFill/>
            <a:miter lim="800000"/>
            <a:headEnd/>
            <a:tailEnd/>
          </a:ln>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5996" y="2520569"/>
            <a:ext cx="3174492" cy="4232656"/>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1"/>
          <p:cNvPicPr>
            <a:picLocks noChangeAspect="1"/>
          </p:cNvPicPr>
          <p:nvPr/>
        </p:nvPicPr>
        <p:blipFill>
          <a:blip r:embed="rId2" cstate="print"/>
          <a:srcRect/>
          <a:stretch>
            <a:fillRect/>
          </a:stretch>
        </p:blipFill>
        <p:spPr bwMode="auto">
          <a:xfrm>
            <a:off x="176213" y="593725"/>
            <a:ext cx="7727950" cy="5989638"/>
          </a:xfrm>
          <a:prstGeom prst="rect">
            <a:avLst/>
          </a:prstGeom>
          <a:noFill/>
          <a:ln w="9525">
            <a:noFill/>
            <a:miter lim="800000"/>
            <a:headEnd/>
            <a:tailEnd/>
          </a:ln>
        </p:spPr>
      </p:pic>
      <p:sp>
        <p:nvSpPr>
          <p:cNvPr id="81922" name="Rectangle 2"/>
          <p:cNvSpPr>
            <a:spLocks noGrp="1" noChangeArrowheads="1"/>
          </p:cNvSpPr>
          <p:nvPr>
            <p:ph type="title" idx="4294967295"/>
          </p:nvPr>
        </p:nvSpPr>
        <p:spPr/>
        <p:txBody>
          <a:bodyPr/>
          <a:lstStyle/>
          <a:p>
            <a:r>
              <a:rPr lang="en-US" smtClean="0"/>
              <a:t>Data Model</a:t>
            </a:r>
          </a:p>
        </p:txBody>
      </p:sp>
      <p:sp>
        <p:nvSpPr>
          <p:cNvPr id="81923" name="Freeform 2"/>
          <p:cNvSpPr>
            <a:spLocks/>
          </p:cNvSpPr>
          <p:nvPr/>
        </p:nvSpPr>
        <p:spPr bwMode="gray">
          <a:xfrm>
            <a:off x="180975" y="3124200"/>
            <a:ext cx="1508125" cy="2179638"/>
          </a:xfrm>
          <a:custGeom>
            <a:avLst/>
            <a:gdLst>
              <a:gd name="T0" fmla="*/ 1492377 w 1516380"/>
              <a:gd name="T1" fmla="*/ 2149468 h 2179320"/>
              <a:gd name="T2" fmla="*/ 1492377 w 1516380"/>
              <a:gd name="T3" fmla="*/ 0 h 2179320"/>
              <a:gd name="T4" fmla="*/ 0 w 1516380"/>
              <a:gd name="T5" fmla="*/ 0 h 2179320"/>
              <a:gd name="T6" fmla="*/ 0 w 1516380"/>
              <a:gd name="T7" fmla="*/ 2179956 h 2179320"/>
              <a:gd name="T8" fmla="*/ 1492377 w 1516380"/>
              <a:gd name="T9" fmla="*/ 2149468 h 2179320"/>
              <a:gd name="T10" fmla="*/ 0 60000 65536"/>
              <a:gd name="T11" fmla="*/ 0 60000 65536"/>
              <a:gd name="T12" fmla="*/ 0 60000 65536"/>
              <a:gd name="T13" fmla="*/ 0 60000 65536"/>
              <a:gd name="T14" fmla="*/ 0 60000 65536"/>
              <a:gd name="T15" fmla="*/ 0 w 1516380"/>
              <a:gd name="T16" fmla="*/ 0 h 2179320"/>
              <a:gd name="T17" fmla="*/ 1516380 w 1516380"/>
              <a:gd name="T18" fmla="*/ 2179320 h 2179320"/>
            </a:gdLst>
            <a:ahLst/>
            <a:cxnLst>
              <a:cxn ang="T10">
                <a:pos x="T0" y="T1"/>
              </a:cxn>
              <a:cxn ang="T11">
                <a:pos x="T2" y="T3"/>
              </a:cxn>
              <a:cxn ang="T12">
                <a:pos x="T4" y="T5"/>
              </a:cxn>
              <a:cxn ang="T13">
                <a:pos x="T6" y="T7"/>
              </a:cxn>
              <a:cxn ang="T14">
                <a:pos x="T8" y="T9"/>
              </a:cxn>
            </a:cxnLst>
            <a:rect l="T15" t="T16" r="T17" b="T18"/>
            <a:pathLst>
              <a:path w="1516380" h="2179320">
                <a:moveTo>
                  <a:pt x="1516380" y="2148840"/>
                </a:moveTo>
                <a:lnTo>
                  <a:pt x="1516380" y="0"/>
                </a:lnTo>
                <a:lnTo>
                  <a:pt x="0" y="0"/>
                </a:lnTo>
                <a:lnTo>
                  <a:pt x="0" y="2179320"/>
                </a:lnTo>
                <a:lnTo>
                  <a:pt x="1516380" y="2148840"/>
                </a:lnTo>
                <a:close/>
              </a:path>
            </a:pathLst>
          </a:custGeom>
          <a:noFill/>
          <a:ln w="12700">
            <a:solidFill>
              <a:srgbClr val="FFC000"/>
            </a:solidFill>
            <a:miter lim="800000"/>
            <a:headEnd/>
            <a:tailEnd/>
          </a:ln>
        </p:spPr>
        <p:txBody>
          <a:bodyPr lIns="0" tIns="0" rIns="0" bIns="0" anchor="ctr"/>
          <a:lstStyle/>
          <a:p>
            <a:endParaRPr lang="en-US"/>
          </a:p>
        </p:txBody>
      </p:sp>
      <p:sp>
        <p:nvSpPr>
          <p:cNvPr id="81924" name="Freeform 3"/>
          <p:cNvSpPr>
            <a:spLocks/>
          </p:cNvSpPr>
          <p:nvPr/>
        </p:nvSpPr>
        <p:spPr bwMode="gray">
          <a:xfrm>
            <a:off x="1349375" y="587375"/>
            <a:ext cx="4616450" cy="4129088"/>
          </a:xfrm>
          <a:custGeom>
            <a:avLst/>
            <a:gdLst>
              <a:gd name="T0" fmla="*/ 3168176 w 4617720"/>
              <a:gd name="T1" fmla="*/ 4128136 h 4130040"/>
              <a:gd name="T2" fmla="*/ 342712 w 4617720"/>
              <a:gd name="T3" fmla="*/ 4128136 h 4130040"/>
              <a:gd name="T4" fmla="*/ 342712 w 4617720"/>
              <a:gd name="T5" fmla="*/ 2224016 h 4130040"/>
              <a:gd name="T6" fmla="*/ 0 w 4617720"/>
              <a:gd name="T7" fmla="*/ 1409050 h 4130040"/>
              <a:gd name="T8" fmla="*/ 0 w 4617720"/>
              <a:gd name="T9" fmla="*/ 715950 h 4130040"/>
              <a:gd name="T10" fmla="*/ 3084401 w 4617720"/>
              <a:gd name="T11" fmla="*/ 0 h 4130040"/>
              <a:gd name="T12" fmla="*/ 4615178 w 4617720"/>
              <a:gd name="T13" fmla="*/ 0 h 4130040"/>
              <a:gd name="T14" fmla="*/ 4615178 w 4617720"/>
              <a:gd name="T15" fmla="*/ 685484 h 4130040"/>
              <a:gd name="T16" fmla="*/ 3899291 w 4617720"/>
              <a:gd name="T17" fmla="*/ 898746 h 4130040"/>
              <a:gd name="T18" fmla="*/ 3449960 w 4617720"/>
              <a:gd name="T19" fmla="*/ 898746 h 4130040"/>
              <a:gd name="T20" fmla="*/ 3449960 w 4617720"/>
              <a:gd name="T21" fmla="*/ 2185932 h 4130040"/>
              <a:gd name="T22" fmla="*/ 4566944 w 4617720"/>
              <a:gd name="T23" fmla="*/ 2358573 h 4130040"/>
              <a:gd name="T24" fmla="*/ 4389245 w 4617720"/>
              <a:gd name="T25" fmla="*/ 3122760 h 4130040"/>
              <a:gd name="T26" fmla="*/ 3206254 w 4617720"/>
              <a:gd name="T27" fmla="*/ 3125300 h 4130040"/>
              <a:gd name="T28" fmla="*/ 3168176 w 4617720"/>
              <a:gd name="T29" fmla="*/ 4128136 h 41300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17720"/>
              <a:gd name="T46" fmla="*/ 0 h 4130040"/>
              <a:gd name="T47" fmla="*/ 4617720 w 4617720"/>
              <a:gd name="T48" fmla="*/ 4130040 h 41300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17720" h="4130040">
                <a:moveTo>
                  <a:pt x="3169920" y="4130040"/>
                </a:moveTo>
                <a:lnTo>
                  <a:pt x="342900" y="4130040"/>
                </a:lnTo>
                <a:lnTo>
                  <a:pt x="342900" y="2225040"/>
                </a:lnTo>
                <a:lnTo>
                  <a:pt x="0" y="1409700"/>
                </a:lnTo>
                <a:lnTo>
                  <a:pt x="0" y="716280"/>
                </a:lnTo>
                <a:lnTo>
                  <a:pt x="3086100" y="0"/>
                </a:lnTo>
                <a:lnTo>
                  <a:pt x="4617720" y="0"/>
                </a:lnTo>
                <a:lnTo>
                  <a:pt x="4617720" y="685800"/>
                </a:lnTo>
                <a:lnTo>
                  <a:pt x="3901440" y="899160"/>
                </a:lnTo>
                <a:lnTo>
                  <a:pt x="3451860" y="899160"/>
                </a:lnTo>
                <a:lnTo>
                  <a:pt x="3451860" y="2186940"/>
                </a:lnTo>
                <a:lnTo>
                  <a:pt x="4569460" y="2359660"/>
                </a:lnTo>
                <a:lnTo>
                  <a:pt x="4391660" y="3124200"/>
                </a:lnTo>
                <a:lnTo>
                  <a:pt x="3208020" y="3126740"/>
                </a:lnTo>
                <a:lnTo>
                  <a:pt x="3169920" y="4130040"/>
                </a:lnTo>
                <a:close/>
              </a:path>
            </a:pathLst>
          </a:custGeom>
          <a:noFill/>
          <a:ln w="12700">
            <a:solidFill>
              <a:srgbClr val="FFC000"/>
            </a:solidFill>
            <a:miter lim="800000"/>
            <a:headEnd/>
            <a:tailEnd/>
          </a:ln>
        </p:spPr>
        <p:txBody>
          <a:bodyPr lIns="0" tIns="0" rIns="0" bIns="0" anchor="ctr"/>
          <a:lstStyle/>
          <a:p>
            <a:endParaRPr lang="en-US"/>
          </a:p>
        </p:txBody>
      </p:sp>
      <p:sp>
        <p:nvSpPr>
          <p:cNvPr id="81925" name="Freeform 5"/>
          <p:cNvSpPr>
            <a:spLocks/>
          </p:cNvSpPr>
          <p:nvPr/>
        </p:nvSpPr>
        <p:spPr bwMode="gray">
          <a:xfrm>
            <a:off x="1684338" y="3551238"/>
            <a:ext cx="6270625" cy="2917825"/>
          </a:xfrm>
          <a:custGeom>
            <a:avLst/>
            <a:gdLst>
              <a:gd name="T0" fmla="*/ 0 w 6271260"/>
              <a:gd name="T1" fmla="*/ 1165352 h 2918460"/>
              <a:gd name="T2" fmla="*/ 0 w 6271260"/>
              <a:gd name="T3" fmla="*/ 2917189 h 2918460"/>
              <a:gd name="T4" fmla="*/ 4822484 w 6271260"/>
              <a:gd name="T5" fmla="*/ 2917189 h 2918460"/>
              <a:gd name="T6" fmla="*/ 6269989 w 6271260"/>
              <a:gd name="T7" fmla="*/ 1271986 h 2918460"/>
              <a:gd name="T8" fmla="*/ 6269989 w 6271260"/>
              <a:gd name="T9" fmla="*/ 312284 h 2918460"/>
              <a:gd name="T10" fmla="*/ 5134840 w 6271260"/>
              <a:gd name="T11" fmla="*/ 68550 h 2918460"/>
              <a:gd name="T12" fmla="*/ 4532982 w 6271260"/>
              <a:gd name="T13" fmla="*/ 0 h 2918460"/>
              <a:gd name="T14" fmla="*/ 4182532 w 6271260"/>
              <a:gd name="T15" fmla="*/ 0 h 2918460"/>
              <a:gd name="T16" fmla="*/ 4053017 w 6271260"/>
              <a:gd name="T17" fmla="*/ 159950 h 2918460"/>
              <a:gd name="T18" fmla="*/ 2872157 w 6271260"/>
              <a:gd name="T19" fmla="*/ 159950 h 2918460"/>
              <a:gd name="T20" fmla="*/ 2834065 w 6271260"/>
              <a:gd name="T21" fmla="*/ 1165352 h 2918460"/>
              <a:gd name="T22" fmla="*/ 0 w 6271260"/>
              <a:gd name="T23" fmla="*/ 1165352 h 29184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271260"/>
              <a:gd name="T37" fmla="*/ 0 h 2918460"/>
              <a:gd name="T38" fmla="*/ 6271260 w 6271260"/>
              <a:gd name="T39" fmla="*/ 2918460 h 29184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271260" h="2918460">
                <a:moveTo>
                  <a:pt x="0" y="1165860"/>
                </a:moveTo>
                <a:lnTo>
                  <a:pt x="0" y="2918460"/>
                </a:lnTo>
                <a:lnTo>
                  <a:pt x="4823460" y="2918460"/>
                </a:lnTo>
                <a:lnTo>
                  <a:pt x="6271260" y="1272540"/>
                </a:lnTo>
                <a:lnTo>
                  <a:pt x="6271260" y="312420"/>
                </a:lnTo>
                <a:lnTo>
                  <a:pt x="5135880" y="68580"/>
                </a:lnTo>
                <a:lnTo>
                  <a:pt x="4533900" y="0"/>
                </a:lnTo>
                <a:lnTo>
                  <a:pt x="4183380" y="0"/>
                </a:lnTo>
                <a:lnTo>
                  <a:pt x="4053840" y="160020"/>
                </a:lnTo>
                <a:lnTo>
                  <a:pt x="2872740" y="160020"/>
                </a:lnTo>
                <a:lnTo>
                  <a:pt x="2834640" y="1165860"/>
                </a:lnTo>
                <a:lnTo>
                  <a:pt x="0" y="1165860"/>
                </a:lnTo>
                <a:close/>
              </a:path>
            </a:pathLst>
          </a:custGeom>
          <a:noFill/>
          <a:ln w="12700">
            <a:solidFill>
              <a:srgbClr val="FFC000"/>
            </a:solidFill>
            <a:miter lim="800000"/>
            <a:headEnd/>
            <a:tailEnd/>
          </a:ln>
        </p:spPr>
        <p:txBody>
          <a:bodyPr lIns="0" tIns="0" rIns="0" bIns="0" anchor="ctr"/>
          <a:lstStyle/>
          <a:p>
            <a:endParaRPr lang="en-US"/>
          </a:p>
        </p:txBody>
      </p:sp>
      <p:cxnSp>
        <p:nvCxnSpPr>
          <p:cNvPr id="81926" name="Straight Connector 7"/>
          <p:cNvCxnSpPr>
            <a:cxnSpLocks noChangeShapeType="1"/>
          </p:cNvCxnSpPr>
          <p:nvPr/>
        </p:nvCxnSpPr>
        <p:spPr bwMode="auto">
          <a:xfrm>
            <a:off x="5965825" y="1079500"/>
            <a:ext cx="914400" cy="914400"/>
          </a:xfrm>
          <a:prstGeom prst="line">
            <a:avLst/>
          </a:prstGeom>
          <a:noFill/>
          <a:ln w="9525" algn="ctr">
            <a:noFill/>
            <a:round/>
            <a:headEnd/>
            <a:tailEnd/>
          </a:ln>
        </p:spPr>
      </p:cxnSp>
      <p:cxnSp>
        <p:nvCxnSpPr>
          <p:cNvPr id="81927" name="Straight Connector 9"/>
          <p:cNvCxnSpPr>
            <a:cxnSpLocks noChangeShapeType="1"/>
          </p:cNvCxnSpPr>
          <p:nvPr/>
        </p:nvCxnSpPr>
        <p:spPr bwMode="auto">
          <a:xfrm>
            <a:off x="5965825" y="957263"/>
            <a:ext cx="2117725" cy="1079500"/>
          </a:xfrm>
          <a:prstGeom prst="line">
            <a:avLst/>
          </a:prstGeom>
          <a:noFill/>
          <a:ln w="12700" algn="ctr">
            <a:solidFill>
              <a:srgbClr val="FFC000"/>
            </a:solidFill>
            <a:round/>
            <a:headEnd/>
            <a:tailEnd/>
          </a:ln>
        </p:spPr>
      </p:cxnSp>
      <p:cxnSp>
        <p:nvCxnSpPr>
          <p:cNvPr id="81928" name="Straight Connector 11"/>
          <p:cNvCxnSpPr>
            <a:cxnSpLocks noChangeShapeType="1"/>
            <a:endCxn id="81925" idx="4"/>
          </p:cNvCxnSpPr>
          <p:nvPr/>
        </p:nvCxnSpPr>
        <p:spPr bwMode="auto">
          <a:xfrm flipH="1">
            <a:off x="7954963" y="2036763"/>
            <a:ext cx="128587" cy="1827212"/>
          </a:xfrm>
          <a:prstGeom prst="line">
            <a:avLst/>
          </a:prstGeom>
          <a:noFill/>
          <a:ln w="12700" algn="ctr">
            <a:solidFill>
              <a:srgbClr val="FFC000"/>
            </a:solidFill>
            <a:round/>
            <a:headEnd/>
            <a:tailEnd/>
          </a:ln>
        </p:spPr>
      </p:cxnSp>
      <p:sp>
        <p:nvSpPr>
          <p:cNvPr id="81929" name="TextBox 13"/>
          <p:cNvSpPr txBox="1">
            <a:spLocks noChangeArrowheads="1"/>
          </p:cNvSpPr>
          <p:nvPr/>
        </p:nvSpPr>
        <p:spPr bwMode="auto">
          <a:xfrm>
            <a:off x="398463" y="2855913"/>
            <a:ext cx="1073150" cy="277812"/>
          </a:xfrm>
          <a:prstGeom prst="rect">
            <a:avLst/>
          </a:prstGeom>
          <a:noFill/>
          <a:ln w="9525">
            <a:noFill/>
            <a:miter lim="800000"/>
            <a:headEnd/>
            <a:tailEnd/>
          </a:ln>
        </p:spPr>
        <p:txBody>
          <a:bodyPr>
            <a:spAutoFit/>
          </a:bodyPr>
          <a:lstStyle/>
          <a:p>
            <a:r>
              <a:rPr lang="de-CH" sz="1200">
                <a:solidFill>
                  <a:srgbClr val="FF6600"/>
                </a:solidFill>
              </a:rPr>
              <a:t>User Admin</a:t>
            </a:r>
            <a:endParaRPr lang="en-US" sz="1200">
              <a:solidFill>
                <a:srgbClr val="FF6600"/>
              </a:solidFill>
            </a:endParaRPr>
          </a:p>
        </p:txBody>
      </p:sp>
      <p:sp>
        <p:nvSpPr>
          <p:cNvPr id="81930" name="TextBox 15"/>
          <p:cNvSpPr txBox="1">
            <a:spLocks noChangeArrowheads="1"/>
          </p:cNvSpPr>
          <p:nvPr/>
        </p:nvSpPr>
        <p:spPr bwMode="auto">
          <a:xfrm>
            <a:off x="2405063" y="3198813"/>
            <a:ext cx="1279525" cy="277812"/>
          </a:xfrm>
          <a:prstGeom prst="rect">
            <a:avLst/>
          </a:prstGeom>
          <a:noFill/>
          <a:ln w="9525">
            <a:noFill/>
            <a:miter lim="800000"/>
            <a:headEnd/>
            <a:tailEnd/>
          </a:ln>
        </p:spPr>
        <p:txBody>
          <a:bodyPr>
            <a:spAutoFit/>
          </a:bodyPr>
          <a:lstStyle/>
          <a:p>
            <a:r>
              <a:rPr lang="de-CH" sz="1200">
                <a:solidFill>
                  <a:srgbClr val="FF6600"/>
                </a:solidFill>
              </a:rPr>
              <a:t>Project Admin</a:t>
            </a:r>
            <a:endParaRPr lang="en-US" sz="1200">
              <a:solidFill>
                <a:srgbClr val="FF6600"/>
              </a:solidFill>
            </a:endParaRPr>
          </a:p>
        </p:txBody>
      </p:sp>
      <p:sp>
        <p:nvSpPr>
          <p:cNvPr id="81931" name="TextBox 16"/>
          <p:cNvSpPr txBox="1">
            <a:spLocks noChangeArrowheads="1"/>
          </p:cNvSpPr>
          <p:nvPr/>
        </p:nvSpPr>
        <p:spPr bwMode="auto">
          <a:xfrm>
            <a:off x="6153150" y="5375275"/>
            <a:ext cx="1277938" cy="277813"/>
          </a:xfrm>
          <a:prstGeom prst="rect">
            <a:avLst/>
          </a:prstGeom>
          <a:noFill/>
          <a:ln w="9525">
            <a:noFill/>
            <a:miter lim="800000"/>
            <a:headEnd/>
            <a:tailEnd/>
          </a:ln>
        </p:spPr>
        <p:txBody>
          <a:bodyPr>
            <a:spAutoFit/>
          </a:bodyPr>
          <a:lstStyle/>
          <a:p>
            <a:r>
              <a:rPr lang="de-CH" sz="1200">
                <a:solidFill>
                  <a:srgbClr val="FF6600"/>
                </a:solidFill>
              </a:rPr>
              <a:t>Data Collection</a:t>
            </a:r>
            <a:endParaRPr lang="en-US" sz="1200">
              <a:solidFill>
                <a:srgbClr val="FF6600"/>
              </a:solidFill>
            </a:endParaRPr>
          </a:p>
        </p:txBody>
      </p:sp>
      <p:sp>
        <p:nvSpPr>
          <p:cNvPr id="81932" name="TextBox 17"/>
          <p:cNvSpPr txBox="1">
            <a:spLocks noChangeArrowheads="1"/>
          </p:cNvSpPr>
          <p:nvPr/>
        </p:nvSpPr>
        <p:spPr bwMode="auto">
          <a:xfrm>
            <a:off x="6924675" y="1754188"/>
            <a:ext cx="1279525" cy="276225"/>
          </a:xfrm>
          <a:prstGeom prst="rect">
            <a:avLst/>
          </a:prstGeom>
          <a:noFill/>
          <a:ln w="9525">
            <a:noFill/>
            <a:miter lim="800000"/>
            <a:headEnd/>
            <a:tailEnd/>
          </a:ln>
        </p:spPr>
        <p:txBody>
          <a:bodyPr>
            <a:spAutoFit/>
          </a:bodyPr>
          <a:lstStyle/>
          <a:p>
            <a:r>
              <a:rPr lang="de-CH" sz="1200">
                <a:solidFill>
                  <a:srgbClr val="FF6600"/>
                </a:solidFill>
              </a:rPr>
              <a:t>Finance</a:t>
            </a:r>
            <a:endParaRPr lang="en-US" sz="1200">
              <a:solidFill>
                <a:srgbClr val="FF6600"/>
              </a:solidFill>
            </a:endParaRPr>
          </a:p>
        </p:txBody>
      </p:sp>
    </p:spTree>
    <p:extLst>
      <p:ext uri="{BB962C8B-B14F-4D97-AF65-F5344CB8AC3E}">
        <p14:creationId xmlns:p14="http://schemas.microsoft.com/office/powerpoint/2010/main" val="42129565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title" idx="4294967295"/>
          </p:nvPr>
        </p:nvSpPr>
        <p:spPr>
          <a:xfrm>
            <a:off x="182563" y="441325"/>
            <a:ext cx="6981825" cy="701675"/>
          </a:xfrm>
        </p:spPr>
        <p:txBody>
          <a:bodyPr tIns="131760"/>
          <a:lstStyle/>
          <a:p>
            <a:pPr eaLnBrk="1" hangingPunct="1">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dirty="0" smtClean="0"/>
              <a:t>ALCS members contributed to the project with their passion, expertise and tremendous Moroccan hospitality </a:t>
            </a:r>
          </a:p>
        </p:txBody>
      </p:sp>
      <p:sp>
        <p:nvSpPr>
          <p:cNvPr id="46082" name="Slide Number Placeholder 4"/>
          <p:cNvSpPr txBox="1">
            <a:spLocks noGrp="1"/>
          </p:cNvSpPr>
          <p:nvPr/>
        </p:nvSpPr>
        <p:spPr bwMode="black">
          <a:xfrm>
            <a:off x="182563" y="6537325"/>
            <a:ext cx="366712" cy="184150"/>
          </a:xfrm>
          <a:prstGeom prst="rect">
            <a:avLst/>
          </a:prstGeom>
          <a:noFill/>
          <a:ln w="9525">
            <a:noFill/>
            <a:miter lim="800000"/>
            <a:headEnd/>
            <a:tailEnd/>
          </a:ln>
        </p:spPr>
        <p:txBody>
          <a:bodyPr lIns="92075" tIns="46038" rIns="92075" bIns="46038"/>
          <a:lstStyle/>
          <a:p>
            <a:fld id="{F464CD9E-AA7B-4462-BD44-E1A3D9B179DA}" type="slidenum">
              <a:rPr lang="en-US" sz="800"/>
              <a:pPr/>
              <a:t>11</a:t>
            </a:fld>
            <a:endParaRPr lang="en-US" sz="800"/>
          </a:p>
        </p:txBody>
      </p:sp>
      <p:pic>
        <p:nvPicPr>
          <p:cNvPr id="46083" name="Picture 10" descr="IMAG0175"/>
          <p:cNvPicPr preferRelativeResize="0">
            <a:picLocks noChangeArrowheads="1"/>
          </p:cNvPicPr>
          <p:nvPr/>
        </p:nvPicPr>
        <p:blipFill>
          <a:blip r:embed="rId3" cstate="print"/>
          <a:srcRect/>
          <a:stretch>
            <a:fillRect/>
          </a:stretch>
        </p:blipFill>
        <p:spPr bwMode="auto">
          <a:xfrm>
            <a:off x="-6575425" y="-8883650"/>
            <a:ext cx="658812" cy="393700"/>
          </a:xfrm>
          <a:prstGeom prst="rect">
            <a:avLst/>
          </a:prstGeom>
          <a:noFill/>
          <a:ln w="9525">
            <a:noFill/>
            <a:miter lim="800000"/>
            <a:headEnd/>
            <a:tailEnd/>
          </a:ln>
        </p:spPr>
      </p:pic>
      <p:pic>
        <p:nvPicPr>
          <p:cNvPr id="46084" name="Picture 3" descr="C:\Users\IBM_ADMIN\Dropbox\2014 CSC Maroc\Maroc csc\ALCS Work Pictures\Gerry\IMAG0095.jpg"/>
          <p:cNvPicPr>
            <a:picLocks noChangeAspect="1" noChangeArrowheads="1"/>
          </p:cNvPicPr>
          <p:nvPr/>
        </p:nvPicPr>
        <p:blipFill>
          <a:blip r:embed="rId4" cstate="print"/>
          <a:srcRect/>
          <a:stretch>
            <a:fillRect/>
          </a:stretch>
        </p:blipFill>
        <p:spPr bwMode="auto">
          <a:xfrm>
            <a:off x="434975" y="4295775"/>
            <a:ext cx="3762375" cy="2252663"/>
          </a:xfrm>
          <a:prstGeom prst="rect">
            <a:avLst/>
          </a:prstGeom>
          <a:noFill/>
          <a:ln w="9525">
            <a:noFill/>
            <a:miter lim="800000"/>
            <a:headEnd/>
            <a:tailEnd/>
          </a:ln>
        </p:spPr>
      </p:pic>
      <p:pic>
        <p:nvPicPr>
          <p:cNvPr id="46085" name="Picture 4" descr="C:\Users\IBM_ADMIN\Dropbox\2014 CSC Maroc\Maroc csc\ALCS Work Pictures\Gerry\IMG_5269.JPG"/>
          <p:cNvPicPr>
            <a:picLocks noChangeAspect="1" noChangeArrowheads="1"/>
          </p:cNvPicPr>
          <p:nvPr/>
        </p:nvPicPr>
        <p:blipFill>
          <a:blip r:embed="rId5" cstate="print"/>
          <a:srcRect/>
          <a:stretch>
            <a:fillRect/>
          </a:stretch>
        </p:blipFill>
        <p:spPr bwMode="auto">
          <a:xfrm>
            <a:off x="434975" y="1344613"/>
            <a:ext cx="3762375" cy="2822575"/>
          </a:xfrm>
          <a:prstGeom prst="rect">
            <a:avLst/>
          </a:prstGeom>
          <a:noFill/>
          <a:ln w="9525">
            <a:noFill/>
            <a:miter lim="800000"/>
            <a:headEnd/>
            <a:tailEnd/>
          </a:ln>
        </p:spPr>
      </p:pic>
      <p:pic>
        <p:nvPicPr>
          <p:cNvPr id="46086" name="Picture 6" descr="C:\Users\IBM_ADMIN\Desktop\CSC-Morocco\2014-05-09 12.17.18.jpg"/>
          <p:cNvPicPr>
            <a:picLocks noChangeAspect="1" noChangeArrowheads="1"/>
          </p:cNvPicPr>
          <p:nvPr/>
        </p:nvPicPr>
        <p:blipFill>
          <a:blip r:embed="rId6" cstate="print"/>
          <a:srcRect/>
          <a:stretch>
            <a:fillRect/>
          </a:stretch>
        </p:blipFill>
        <p:spPr bwMode="auto">
          <a:xfrm>
            <a:off x="4216400" y="2039938"/>
            <a:ext cx="4927600" cy="3695700"/>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Number Placeholder 3"/>
          <p:cNvSpPr txBox="1">
            <a:spLocks noGrp="1"/>
          </p:cNvSpPr>
          <p:nvPr/>
        </p:nvSpPr>
        <p:spPr bwMode="black">
          <a:xfrm>
            <a:off x="182563" y="6537325"/>
            <a:ext cx="366712" cy="184150"/>
          </a:xfrm>
          <a:prstGeom prst="rect">
            <a:avLst/>
          </a:prstGeom>
          <a:noFill/>
          <a:ln w="9525">
            <a:noFill/>
            <a:miter lim="800000"/>
            <a:headEnd/>
            <a:tailEnd/>
          </a:ln>
        </p:spPr>
        <p:txBody>
          <a:bodyPr lIns="92075" tIns="46038" rIns="92075" bIns="46038"/>
          <a:lstStyle/>
          <a:p>
            <a:fld id="{2B6FC753-8F58-4468-8CE7-EC4A69C2ACBA}" type="slidenum">
              <a:rPr lang="en-US" sz="800"/>
              <a:pPr/>
              <a:t>12</a:t>
            </a:fld>
            <a:endParaRPr lang="en-US" sz="800"/>
          </a:p>
        </p:txBody>
      </p:sp>
      <p:sp>
        <p:nvSpPr>
          <p:cNvPr id="49154" name="Rectangle 4"/>
          <p:cNvSpPr>
            <a:spLocks noChangeArrowheads="1"/>
          </p:cNvSpPr>
          <p:nvPr/>
        </p:nvSpPr>
        <p:spPr bwMode="auto">
          <a:xfrm>
            <a:off x="4659313" y="1531938"/>
            <a:ext cx="4484687" cy="2286000"/>
          </a:xfrm>
          <a:prstGeom prst="rect">
            <a:avLst/>
          </a:prstGeom>
          <a:noFill/>
          <a:ln w="9525">
            <a:noFill/>
            <a:miter lim="800000"/>
            <a:headEnd/>
            <a:tailEnd/>
          </a:ln>
        </p:spPr>
        <p:txBody>
          <a:bodyPr lIns="91436" tIns="45716" rIns="91436" bIns="45716"/>
          <a:lstStyle/>
          <a:p>
            <a:pPr marL="180975" indent="-180975" algn="ctr">
              <a:spcBef>
                <a:spcPct val="20000"/>
              </a:spcBef>
              <a:buClr>
                <a:srgbClr val="7889FB"/>
              </a:buClr>
              <a:buFont typeface="Wingdings" pitchFamily="2" charset="2"/>
              <a:buNone/>
            </a:pPr>
            <a:r>
              <a:rPr lang="en-US" b="1" dirty="0">
                <a:solidFill>
                  <a:srgbClr val="000066"/>
                </a:solidFill>
              </a:rPr>
              <a:t>Weaknesses</a:t>
            </a:r>
            <a:endParaRPr lang="en-US" sz="1300" dirty="0">
              <a:solidFill>
                <a:srgbClr val="000066"/>
              </a:solidFill>
            </a:endParaRPr>
          </a:p>
          <a:p>
            <a:pPr marL="180975" indent="-180975">
              <a:spcBef>
                <a:spcPts val="600"/>
              </a:spcBef>
              <a:buClr>
                <a:srgbClr val="7889FB"/>
              </a:buClr>
              <a:buFont typeface="Wingdings" pitchFamily="2" charset="2"/>
              <a:buChar char="§"/>
            </a:pPr>
            <a:r>
              <a:rPr lang="en-US" sz="1400" dirty="0"/>
              <a:t>Lack of secure global funding sources in the future</a:t>
            </a:r>
          </a:p>
          <a:p>
            <a:pPr marL="180975" indent="-180975">
              <a:spcBef>
                <a:spcPts val="600"/>
              </a:spcBef>
              <a:buClr>
                <a:srgbClr val="7889FB"/>
              </a:buClr>
              <a:buFont typeface="Wingdings" pitchFamily="2" charset="2"/>
              <a:buChar char="§"/>
            </a:pPr>
            <a:r>
              <a:rPr lang="en-US" sz="1400" dirty="0"/>
              <a:t>Strong dependency on individual funding resource commitments and their compliance requirements</a:t>
            </a:r>
          </a:p>
          <a:p>
            <a:pPr marL="180975" indent="-180975">
              <a:spcBef>
                <a:spcPts val="600"/>
              </a:spcBef>
              <a:buClr>
                <a:srgbClr val="7889FB"/>
              </a:buClr>
              <a:buFont typeface="Wingdings" pitchFamily="2" charset="2"/>
              <a:buChar char="§"/>
            </a:pPr>
            <a:r>
              <a:rPr lang="en-US" sz="1400" b="1" dirty="0">
                <a:solidFill>
                  <a:srgbClr val="000066"/>
                </a:solidFill>
              </a:rPr>
              <a:t>Lack of automated methods to assess program effectiveness</a:t>
            </a:r>
            <a:r>
              <a:rPr lang="en-US" sz="1400" b="1" dirty="0">
                <a:solidFill>
                  <a:srgbClr val="7889FB"/>
                </a:solidFill>
              </a:rPr>
              <a:t>;</a:t>
            </a:r>
            <a:r>
              <a:rPr lang="en-US" sz="1400" b="1" dirty="0">
                <a:solidFill>
                  <a:srgbClr val="000066"/>
                </a:solidFill>
              </a:rPr>
              <a:t> </a:t>
            </a:r>
            <a:r>
              <a:rPr lang="en-US" sz="1400" dirty="0">
                <a:solidFill>
                  <a:srgbClr val="000066"/>
                </a:solidFill>
              </a:rPr>
              <a:t>return on investments</a:t>
            </a:r>
          </a:p>
          <a:p>
            <a:pPr marL="180975" indent="-180975">
              <a:spcBef>
                <a:spcPts val="600"/>
              </a:spcBef>
              <a:buClr>
                <a:srgbClr val="7889FB"/>
              </a:buClr>
              <a:buFont typeface="Wingdings" pitchFamily="2" charset="2"/>
              <a:buChar char="§"/>
            </a:pPr>
            <a:r>
              <a:rPr lang="en-US" sz="1400" b="1" dirty="0">
                <a:solidFill>
                  <a:srgbClr val="000066"/>
                </a:solidFill>
              </a:rPr>
              <a:t>Manual business operations</a:t>
            </a:r>
            <a:r>
              <a:rPr lang="en-US" sz="1400" b="1" dirty="0"/>
              <a:t> </a:t>
            </a:r>
            <a:r>
              <a:rPr lang="en-US" sz="1400" dirty="0"/>
              <a:t>and</a:t>
            </a:r>
            <a:r>
              <a:rPr lang="en-US" sz="1400" b="1" dirty="0"/>
              <a:t> </a:t>
            </a:r>
            <a:r>
              <a:rPr lang="en-US" sz="1400" b="1" dirty="0">
                <a:solidFill>
                  <a:srgbClr val="000066"/>
                </a:solidFill>
              </a:rPr>
              <a:t>limited use of standardized IT infrastructure</a:t>
            </a:r>
          </a:p>
          <a:p>
            <a:pPr marL="180975" indent="-180975">
              <a:spcBef>
                <a:spcPts val="600"/>
              </a:spcBef>
              <a:buClr>
                <a:srgbClr val="7889FB"/>
              </a:buClr>
              <a:buFont typeface="Wingdings" pitchFamily="2" charset="2"/>
              <a:buChar char="§"/>
            </a:pPr>
            <a:r>
              <a:rPr lang="en-US" sz="1400" b="1" dirty="0">
                <a:solidFill>
                  <a:srgbClr val="000066"/>
                </a:solidFill>
              </a:rPr>
              <a:t>Limited physical and cyber security in place; </a:t>
            </a:r>
            <a:r>
              <a:rPr lang="en-US" sz="1400" dirty="0"/>
              <a:t>lack of back up/disaster recovery plan</a:t>
            </a:r>
          </a:p>
          <a:p>
            <a:pPr marL="180975" indent="-180975">
              <a:spcBef>
                <a:spcPts val="600"/>
              </a:spcBef>
              <a:buClr>
                <a:srgbClr val="7889FB"/>
              </a:buClr>
              <a:buFont typeface="Wingdings" pitchFamily="2" charset="2"/>
              <a:buChar char="§"/>
            </a:pPr>
            <a:r>
              <a:rPr lang="en-US" sz="1400" dirty="0"/>
              <a:t>Minimum use of social media to tap funding sources/ potential donors</a:t>
            </a:r>
          </a:p>
          <a:p>
            <a:pPr marL="180975" indent="-180975">
              <a:spcBef>
                <a:spcPts val="600"/>
              </a:spcBef>
              <a:buClr>
                <a:srgbClr val="7889FB"/>
              </a:buClr>
              <a:buFont typeface="Wingdings" pitchFamily="2" charset="2"/>
              <a:buChar char="§"/>
            </a:pPr>
            <a:r>
              <a:rPr lang="en-US" sz="1400" dirty="0"/>
              <a:t>Strong dependency on individual personnel performance, limited succession planning</a:t>
            </a:r>
          </a:p>
          <a:p>
            <a:pPr marL="180975" indent="-180975">
              <a:spcBef>
                <a:spcPts val="600"/>
              </a:spcBef>
              <a:buClr>
                <a:srgbClr val="7889FB"/>
              </a:buClr>
              <a:buFont typeface="Wingdings" pitchFamily="2" charset="2"/>
              <a:buChar char="§"/>
            </a:pPr>
            <a:r>
              <a:rPr lang="en-US" sz="1400" b="1" dirty="0">
                <a:solidFill>
                  <a:srgbClr val="000066"/>
                </a:solidFill>
              </a:rPr>
              <a:t>Limited personnel resources</a:t>
            </a:r>
            <a:r>
              <a:rPr lang="en-US" sz="1400" b="1" dirty="0"/>
              <a:t> </a:t>
            </a:r>
            <a:r>
              <a:rPr lang="en-US" sz="1400" dirty="0"/>
              <a:t>for IT infrastructure support;</a:t>
            </a:r>
            <a:r>
              <a:rPr lang="en-US" sz="1400" b="1" dirty="0"/>
              <a:t>  </a:t>
            </a:r>
            <a:r>
              <a:rPr lang="en-US" sz="1400" b="1" dirty="0">
                <a:solidFill>
                  <a:srgbClr val="000066"/>
                </a:solidFill>
              </a:rPr>
              <a:t>limited IT capacity for field and mobile units</a:t>
            </a:r>
          </a:p>
          <a:p>
            <a:pPr marL="180975" indent="-180975">
              <a:spcBef>
                <a:spcPts val="600"/>
              </a:spcBef>
              <a:buClr>
                <a:srgbClr val="7889FB"/>
              </a:buClr>
              <a:buFont typeface="Wingdings" pitchFamily="2" charset="2"/>
              <a:buChar char="§"/>
            </a:pPr>
            <a:endParaRPr lang="en-US" sz="1400" b="1" dirty="0">
              <a:solidFill>
                <a:srgbClr val="000066"/>
              </a:solidFill>
            </a:endParaRPr>
          </a:p>
        </p:txBody>
      </p:sp>
      <p:sp>
        <p:nvSpPr>
          <p:cNvPr id="49155" name="Rectangle 7"/>
          <p:cNvSpPr>
            <a:spLocks noChangeArrowheads="1"/>
          </p:cNvSpPr>
          <p:nvPr/>
        </p:nvSpPr>
        <p:spPr bwMode="auto">
          <a:xfrm>
            <a:off x="190500" y="1524000"/>
            <a:ext cx="4122738" cy="2524125"/>
          </a:xfrm>
          <a:prstGeom prst="rect">
            <a:avLst/>
          </a:prstGeom>
          <a:noFill/>
          <a:ln w="9525">
            <a:noFill/>
            <a:miter lim="800000"/>
            <a:headEnd/>
            <a:tailEnd/>
          </a:ln>
        </p:spPr>
        <p:txBody>
          <a:bodyPr lIns="91436" tIns="45716" rIns="91436" bIns="45716"/>
          <a:lstStyle/>
          <a:p>
            <a:pPr marL="180975" indent="-180975" algn="ctr">
              <a:spcBef>
                <a:spcPct val="20000"/>
              </a:spcBef>
              <a:buClr>
                <a:srgbClr val="7889FB"/>
              </a:buClr>
              <a:buFont typeface="Wingdings" pitchFamily="2" charset="2"/>
              <a:buNone/>
            </a:pPr>
            <a:r>
              <a:rPr lang="en-US" b="1" dirty="0">
                <a:solidFill>
                  <a:srgbClr val="000066"/>
                </a:solidFill>
              </a:rPr>
              <a:t>Strengths</a:t>
            </a:r>
            <a:endParaRPr lang="en-US" sz="1300" dirty="0">
              <a:solidFill>
                <a:srgbClr val="000066"/>
              </a:solidFill>
            </a:endParaRPr>
          </a:p>
          <a:p>
            <a:pPr marL="180975" indent="-180975">
              <a:spcBef>
                <a:spcPts val="600"/>
              </a:spcBef>
              <a:buClr>
                <a:srgbClr val="7889FB"/>
              </a:buClr>
              <a:buFont typeface="Wingdings" pitchFamily="2" charset="2"/>
              <a:buChar char="§"/>
            </a:pPr>
            <a:r>
              <a:rPr lang="en-US" sz="1400" dirty="0"/>
              <a:t>Allegiance to founding principles and core values</a:t>
            </a:r>
          </a:p>
          <a:p>
            <a:pPr marL="180975" indent="-180975">
              <a:spcBef>
                <a:spcPts val="600"/>
              </a:spcBef>
              <a:buClr>
                <a:srgbClr val="7889FB"/>
              </a:buClr>
              <a:buFont typeface="Wingdings" pitchFamily="2" charset="2"/>
              <a:buChar char="§"/>
            </a:pPr>
            <a:r>
              <a:rPr lang="en-US" sz="1400" b="1" dirty="0">
                <a:solidFill>
                  <a:srgbClr val="000066"/>
                </a:solidFill>
              </a:rPr>
              <a:t>Strong organizational identity and ALCS brand</a:t>
            </a:r>
          </a:p>
          <a:p>
            <a:pPr marL="180975" indent="-180975">
              <a:spcBef>
                <a:spcPts val="600"/>
              </a:spcBef>
              <a:buClr>
                <a:srgbClr val="7889FB"/>
              </a:buClr>
              <a:buFont typeface="Wingdings" pitchFamily="2" charset="2"/>
              <a:buChar char="§"/>
            </a:pPr>
            <a:r>
              <a:rPr lang="en-US" sz="1400" dirty="0"/>
              <a:t>Expansive national reach to target audiences </a:t>
            </a:r>
          </a:p>
          <a:p>
            <a:pPr marL="180975" indent="-180975">
              <a:spcBef>
                <a:spcPts val="600"/>
              </a:spcBef>
              <a:buClr>
                <a:srgbClr val="7889FB"/>
              </a:buClr>
              <a:buFont typeface="Wingdings" pitchFamily="2" charset="2"/>
              <a:buChar char="§"/>
            </a:pPr>
            <a:r>
              <a:rPr lang="en-US" sz="1400" dirty="0"/>
              <a:t>Strong political support, including partnership with the Ministry of Health</a:t>
            </a:r>
          </a:p>
          <a:p>
            <a:pPr marL="180975" indent="-180975">
              <a:spcBef>
                <a:spcPts val="600"/>
              </a:spcBef>
              <a:buClr>
                <a:srgbClr val="7889FB"/>
              </a:buClr>
              <a:buFont typeface="Wingdings" pitchFamily="2" charset="2"/>
              <a:buChar char="§"/>
            </a:pPr>
            <a:r>
              <a:rPr lang="en-US" sz="1400" dirty="0"/>
              <a:t>Experienced, engaged and motivated personnel and volunteers</a:t>
            </a:r>
          </a:p>
          <a:p>
            <a:pPr marL="180975" indent="-180975">
              <a:spcBef>
                <a:spcPts val="600"/>
              </a:spcBef>
              <a:buClr>
                <a:srgbClr val="7889FB"/>
              </a:buClr>
              <a:buFont typeface="Wingdings" pitchFamily="2" charset="2"/>
              <a:buChar char="§"/>
            </a:pPr>
            <a:r>
              <a:rPr lang="en-US" sz="1400" b="1" dirty="0">
                <a:solidFill>
                  <a:srgbClr val="000066"/>
                </a:solidFill>
              </a:rPr>
              <a:t>Well defined operational business processes</a:t>
            </a:r>
            <a:r>
              <a:rPr lang="en-US" sz="1400" b="1" dirty="0"/>
              <a:t> </a:t>
            </a:r>
            <a:r>
              <a:rPr lang="en-US" sz="1400" dirty="0"/>
              <a:t>and</a:t>
            </a:r>
            <a:r>
              <a:rPr lang="en-US" sz="1400" b="1" dirty="0"/>
              <a:t> </a:t>
            </a:r>
            <a:r>
              <a:rPr lang="en-US" sz="1400" b="1" dirty="0">
                <a:solidFill>
                  <a:srgbClr val="000066"/>
                </a:solidFill>
              </a:rPr>
              <a:t>performance metrics</a:t>
            </a:r>
          </a:p>
          <a:p>
            <a:pPr marL="180975" indent="-180975">
              <a:spcBef>
                <a:spcPts val="600"/>
              </a:spcBef>
              <a:buClr>
                <a:srgbClr val="7889FB"/>
              </a:buClr>
              <a:buFont typeface="Wingdings" pitchFamily="2" charset="2"/>
              <a:buChar char="§"/>
            </a:pPr>
            <a:r>
              <a:rPr lang="en-US" sz="1400" dirty="0"/>
              <a:t>Global partnerships with like minded organizations</a:t>
            </a:r>
          </a:p>
          <a:p>
            <a:pPr marL="180975" indent="-180975">
              <a:spcBef>
                <a:spcPts val="600"/>
              </a:spcBef>
              <a:buClr>
                <a:srgbClr val="7889FB"/>
              </a:buClr>
              <a:buFont typeface="Wingdings" pitchFamily="2" charset="2"/>
              <a:buChar char="§"/>
            </a:pPr>
            <a:r>
              <a:rPr lang="en-US" sz="1400" dirty="0"/>
              <a:t>Innovative approaches to fundraising and marketing, including SIDACTION</a:t>
            </a:r>
          </a:p>
          <a:p>
            <a:pPr marL="180975" indent="-180975">
              <a:spcBef>
                <a:spcPts val="600"/>
              </a:spcBef>
              <a:buClr>
                <a:srgbClr val="7889FB"/>
              </a:buClr>
              <a:buFont typeface="Wingdings" pitchFamily="2" charset="2"/>
              <a:buChar char="§"/>
            </a:pPr>
            <a:r>
              <a:rPr lang="en-US" sz="1400" b="1" dirty="0">
                <a:solidFill>
                  <a:srgbClr val="000066"/>
                </a:solidFill>
              </a:rPr>
              <a:t>Open to change</a:t>
            </a:r>
            <a:r>
              <a:rPr lang="en-US" sz="1400" dirty="0">
                <a:solidFill>
                  <a:srgbClr val="000066"/>
                </a:solidFill>
              </a:rPr>
              <a:t> and </a:t>
            </a:r>
            <a:r>
              <a:rPr lang="en-US" sz="1400" b="1" dirty="0">
                <a:solidFill>
                  <a:srgbClr val="000066"/>
                </a:solidFill>
              </a:rPr>
              <a:t>continuous process improvements</a:t>
            </a:r>
          </a:p>
          <a:p>
            <a:pPr marL="180975" indent="-180975">
              <a:spcBef>
                <a:spcPts val="600"/>
              </a:spcBef>
              <a:buClr>
                <a:srgbClr val="7889FB"/>
              </a:buClr>
              <a:buFont typeface="Wingdings" pitchFamily="2" charset="2"/>
              <a:buChar char="§"/>
            </a:pPr>
            <a:endParaRPr lang="en-US" sz="1400" dirty="0">
              <a:solidFill>
                <a:srgbClr val="000066"/>
              </a:solidFill>
            </a:endParaRPr>
          </a:p>
        </p:txBody>
      </p:sp>
      <p:sp>
        <p:nvSpPr>
          <p:cNvPr id="49156" name="Rectangle 8"/>
          <p:cNvSpPr>
            <a:spLocks noChangeArrowheads="1"/>
          </p:cNvSpPr>
          <p:nvPr/>
        </p:nvSpPr>
        <p:spPr bwMode="gray">
          <a:xfrm>
            <a:off x="282575" y="625475"/>
            <a:ext cx="8008938" cy="427038"/>
          </a:xfrm>
          <a:prstGeom prst="rect">
            <a:avLst/>
          </a:prstGeom>
          <a:noFill/>
          <a:ln w="9525" algn="ctr">
            <a:noFill/>
            <a:miter lim="800000"/>
            <a:headEnd/>
            <a:tailEnd/>
          </a:ln>
        </p:spPr>
        <p:txBody>
          <a:bodyPr lIns="0" tIns="45716" rIns="91436" bIns="45716"/>
          <a:lstStyle/>
          <a:p>
            <a:pPr>
              <a:lnSpc>
                <a:spcPct val="90000"/>
              </a:lnSpc>
            </a:pPr>
            <a:r>
              <a:rPr lang="en-US" sz="2000" dirty="0"/>
              <a:t>ALCS has a strong base of capabilities – and a series of challenges</a:t>
            </a:r>
            <a:endParaRPr lang="nl-NL" sz="2000" dirty="0"/>
          </a:p>
        </p:txBody>
      </p:sp>
      <p:sp>
        <p:nvSpPr>
          <p:cNvPr id="950281" name="Rectangle 9"/>
          <p:cNvSpPr>
            <a:spLocks noChangeArrowheads="1"/>
          </p:cNvSpPr>
          <p:nvPr/>
        </p:nvSpPr>
        <p:spPr bwMode="auto">
          <a:xfrm>
            <a:off x="220663" y="6230938"/>
            <a:ext cx="1989137" cy="246062"/>
          </a:xfrm>
          <a:prstGeom prst="rect">
            <a:avLst/>
          </a:prstGeom>
          <a:solidFill>
            <a:schemeClr val="bg1"/>
          </a:solidFill>
          <a:ln w="9525">
            <a:noFill/>
            <a:miter lim="800000"/>
            <a:headEnd/>
            <a:tailEnd/>
          </a:ln>
          <a:effectLst/>
        </p:spPr>
        <p:txBody>
          <a:bodyPr wrap="none" lIns="91436" tIns="45716" rIns="91436" bIns="45716">
            <a:spAutoFit/>
          </a:bodyPr>
          <a:lstStyle/>
          <a:p>
            <a:pPr fontAlgn="auto">
              <a:spcBef>
                <a:spcPts val="0"/>
              </a:spcBef>
              <a:spcAft>
                <a:spcPts val="0"/>
              </a:spcAft>
              <a:defRPr/>
            </a:pPr>
            <a:r>
              <a:rPr lang="en-US" sz="1000" i="1" dirty="0">
                <a:solidFill>
                  <a:schemeClr val="bg1">
                    <a:lumMod val="50000"/>
                  </a:schemeClr>
                </a:solidFill>
                <a:latin typeface="+mn-lt"/>
                <a:cs typeface="+mn-cs"/>
              </a:rPr>
              <a:t>Source: Discussions with FTAM</a:t>
            </a:r>
            <a:endParaRPr lang="de-DE" sz="1000" i="1" dirty="0">
              <a:solidFill>
                <a:schemeClr val="bg1">
                  <a:lumMod val="50000"/>
                </a:schemeClr>
              </a:solidFill>
              <a:latin typeface="+mn-lt"/>
              <a:cs typeface="+mn-cs"/>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1"/>
          <p:cNvSpPr>
            <a:spLocks noGrp="1"/>
          </p:cNvSpPr>
          <p:nvPr>
            <p:ph type="title" idx="4294967295"/>
          </p:nvPr>
        </p:nvSpPr>
        <p:spPr/>
        <p:txBody>
          <a:bodyPr/>
          <a:lstStyle/>
          <a:p>
            <a:pPr eaLnBrk="1" hangingPunct="1"/>
            <a:r>
              <a:rPr lang="en-US" dirty="0" smtClean="0"/>
              <a:t>Strengths and weaknesses may be turned into opportunities                        – keeping in mind the potential threats</a:t>
            </a:r>
          </a:p>
        </p:txBody>
      </p:sp>
      <p:sp>
        <p:nvSpPr>
          <p:cNvPr id="51202" name="Slide Number Placeholder 3"/>
          <p:cNvSpPr txBox="1">
            <a:spLocks noGrp="1"/>
          </p:cNvSpPr>
          <p:nvPr/>
        </p:nvSpPr>
        <p:spPr bwMode="black">
          <a:xfrm>
            <a:off x="182563" y="6537325"/>
            <a:ext cx="366712" cy="184150"/>
          </a:xfrm>
          <a:prstGeom prst="rect">
            <a:avLst/>
          </a:prstGeom>
          <a:noFill/>
          <a:ln w="9525">
            <a:noFill/>
            <a:miter lim="800000"/>
            <a:headEnd/>
            <a:tailEnd/>
          </a:ln>
        </p:spPr>
        <p:txBody>
          <a:bodyPr lIns="92075" tIns="46038" rIns="92075" bIns="46038"/>
          <a:lstStyle/>
          <a:p>
            <a:fld id="{E4B37427-670C-4364-9976-D1B475C168BC}" type="slidenum">
              <a:rPr lang="en-US" sz="800"/>
              <a:pPr/>
              <a:t>13</a:t>
            </a:fld>
            <a:endParaRPr lang="en-US" sz="800"/>
          </a:p>
        </p:txBody>
      </p:sp>
      <p:sp>
        <p:nvSpPr>
          <p:cNvPr id="51203" name="Rectangle 5"/>
          <p:cNvSpPr>
            <a:spLocks noChangeArrowheads="1"/>
          </p:cNvSpPr>
          <p:nvPr/>
        </p:nvSpPr>
        <p:spPr bwMode="auto">
          <a:xfrm>
            <a:off x="190500" y="1246188"/>
            <a:ext cx="4533900" cy="3097212"/>
          </a:xfrm>
          <a:prstGeom prst="rect">
            <a:avLst/>
          </a:prstGeom>
          <a:noFill/>
          <a:ln w="9525">
            <a:noFill/>
            <a:miter lim="800000"/>
            <a:headEnd/>
            <a:tailEnd/>
          </a:ln>
        </p:spPr>
        <p:txBody>
          <a:bodyPr lIns="91436" tIns="45716" rIns="91436" bIns="45716"/>
          <a:lstStyle/>
          <a:p>
            <a:pPr marL="180975" indent="-180975" algn="ctr">
              <a:spcBef>
                <a:spcPct val="20000"/>
              </a:spcBef>
              <a:buClr>
                <a:schemeClr val="tx1"/>
              </a:buClr>
              <a:buFont typeface="Wingdings" pitchFamily="2" charset="2"/>
              <a:buNone/>
            </a:pPr>
            <a:r>
              <a:rPr lang="en-US" b="1" dirty="0">
                <a:solidFill>
                  <a:srgbClr val="000066"/>
                </a:solidFill>
              </a:rPr>
              <a:t>Opportunities</a:t>
            </a:r>
          </a:p>
          <a:p>
            <a:pPr marL="180975" indent="-180975">
              <a:spcBef>
                <a:spcPts val="600"/>
              </a:spcBef>
              <a:buClr>
                <a:srgbClr val="7889FB"/>
              </a:buClr>
              <a:buFont typeface="Wingdings" pitchFamily="2" charset="2"/>
              <a:buChar char="§"/>
            </a:pPr>
            <a:r>
              <a:rPr lang="en-US" sz="1300" dirty="0"/>
              <a:t>Become a ‘Center of Excellence’ in the Maghreb region for HIV/AIDS prevention</a:t>
            </a:r>
          </a:p>
          <a:p>
            <a:pPr marL="180975" indent="-180975">
              <a:spcBef>
                <a:spcPts val="600"/>
              </a:spcBef>
              <a:buClr>
                <a:srgbClr val="7889FB"/>
              </a:buClr>
              <a:buFont typeface="Wingdings" pitchFamily="2" charset="2"/>
              <a:buChar char="§"/>
            </a:pPr>
            <a:r>
              <a:rPr lang="en-US" sz="1300" dirty="0"/>
              <a:t>Serve as a role model, </a:t>
            </a:r>
            <a:r>
              <a:rPr lang="en-US" sz="1300" b="1" dirty="0">
                <a:solidFill>
                  <a:srgbClr val="000066"/>
                </a:solidFill>
              </a:rPr>
              <a:t>sharing best practice methods</a:t>
            </a:r>
            <a:r>
              <a:rPr lang="en-US" sz="1300" dirty="0"/>
              <a:t> with other NGOs and health care providers</a:t>
            </a:r>
          </a:p>
          <a:p>
            <a:pPr marL="180975" indent="-180975">
              <a:spcBef>
                <a:spcPts val="600"/>
              </a:spcBef>
              <a:buClr>
                <a:srgbClr val="7889FB"/>
              </a:buClr>
              <a:buFont typeface="Wingdings" pitchFamily="2" charset="2"/>
              <a:buChar char="§"/>
            </a:pPr>
            <a:r>
              <a:rPr lang="en-US" sz="1300" dirty="0"/>
              <a:t>Extend prevention support for other contagious diseases</a:t>
            </a:r>
          </a:p>
          <a:p>
            <a:pPr marL="180975" indent="-180975">
              <a:spcBef>
                <a:spcPts val="600"/>
              </a:spcBef>
              <a:buClr>
                <a:srgbClr val="7889FB"/>
              </a:buClr>
              <a:buFont typeface="Wingdings" pitchFamily="2" charset="2"/>
              <a:buChar char="§"/>
            </a:pPr>
            <a:r>
              <a:rPr lang="en-US" sz="1300" b="1" dirty="0">
                <a:solidFill>
                  <a:srgbClr val="000066"/>
                </a:solidFill>
              </a:rPr>
              <a:t>Adopt a centralized information repository to improve operational efficiency, increase performance </a:t>
            </a:r>
            <a:r>
              <a:rPr lang="en-US" sz="1300" dirty="0"/>
              <a:t>and information sharing</a:t>
            </a:r>
          </a:p>
          <a:p>
            <a:pPr marL="180975" indent="-180975">
              <a:spcBef>
                <a:spcPts val="600"/>
              </a:spcBef>
              <a:buClr>
                <a:srgbClr val="7889FB"/>
              </a:buClr>
              <a:buFont typeface="Wingdings" pitchFamily="2" charset="2"/>
              <a:buChar char="§"/>
            </a:pPr>
            <a:r>
              <a:rPr lang="en-US" sz="1300" b="1" dirty="0">
                <a:solidFill>
                  <a:srgbClr val="000066"/>
                </a:solidFill>
              </a:rPr>
              <a:t>Use collaboration tools </a:t>
            </a:r>
            <a:r>
              <a:rPr lang="en-US" sz="1300" dirty="0"/>
              <a:t>to improve communications and performance metrics reporting</a:t>
            </a:r>
          </a:p>
          <a:p>
            <a:pPr marL="180975" indent="-180975">
              <a:spcBef>
                <a:spcPts val="600"/>
              </a:spcBef>
              <a:buClr>
                <a:srgbClr val="7889FB"/>
              </a:buClr>
              <a:buFont typeface="Wingdings" pitchFamily="2" charset="2"/>
              <a:buChar char="§"/>
            </a:pPr>
            <a:r>
              <a:rPr lang="en-US" sz="1300" dirty="0"/>
              <a:t>Outsource IT infrastructure support, ensuring use of latest technology and security methods </a:t>
            </a:r>
          </a:p>
          <a:p>
            <a:pPr marL="180975" indent="-180975">
              <a:spcBef>
                <a:spcPts val="600"/>
              </a:spcBef>
              <a:buClr>
                <a:srgbClr val="7889FB"/>
              </a:buClr>
              <a:buFont typeface="Wingdings" pitchFamily="2" charset="2"/>
              <a:buChar char="§"/>
            </a:pPr>
            <a:r>
              <a:rPr lang="en-US" sz="1300" b="1" dirty="0">
                <a:solidFill>
                  <a:srgbClr val="000066"/>
                </a:solidFill>
              </a:rPr>
              <a:t>Optimize donor database information </a:t>
            </a:r>
            <a:r>
              <a:rPr lang="en-US" sz="1300" dirty="0"/>
              <a:t>to support fundraising strategy for sustainability</a:t>
            </a:r>
          </a:p>
          <a:p>
            <a:pPr marL="180975" indent="-180975">
              <a:spcBef>
                <a:spcPts val="600"/>
              </a:spcBef>
              <a:buClr>
                <a:srgbClr val="7889FB"/>
              </a:buClr>
              <a:buFont typeface="Wingdings" pitchFamily="2" charset="2"/>
              <a:buChar char="§"/>
            </a:pPr>
            <a:r>
              <a:rPr lang="en-US" sz="1300" b="1" dirty="0">
                <a:solidFill>
                  <a:srgbClr val="000066"/>
                </a:solidFill>
              </a:rPr>
              <a:t>Leverage social media</a:t>
            </a:r>
            <a:r>
              <a:rPr lang="en-US" sz="1300" dirty="0"/>
              <a:t>, including mobile applications:</a:t>
            </a:r>
          </a:p>
          <a:p>
            <a:pPr marL="742950" lvl="1" indent="-285750">
              <a:spcBef>
                <a:spcPts val="600"/>
              </a:spcBef>
              <a:buClr>
                <a:srgbClr val="7889FB"/>
              </a:buClr>
              <a:buFont typeface="Wingdings" pitchFamily="2" charset="2"/>
              <a:buChar char="§"/>
            </a:pPr>
            <a:r>
              <a:rPr lang="en-US" sz="1300" dirty="0"/>
              <a:t>Provide care and support for target audiences</a:t>
            </a:r>
          </a:p>
          <a:p>
            <a:pPr marL="742950" lvl="1" indent="-285750">
              <a:spcBef>
                <a:spcPts val="600"/>
              </a:spcBef>
              <a:buClr>
                <a:srgbClr val="7889FB"/>
              </a:buClr>
              <a:buFont typeface="Wingdings" pitchFamily="2" charset="2"/>
              <a:buChar char="§"/>
            </a:pPr>
            <a:r>
              <a:rPr lang="en-US" sz="1300" dirty="0"/>
              <a:t>Share real time data between doctors and clients on testing results, appointments and treatments</a:t>
            </a:r>
          </a:p>
          <a:p>
            <a:pPr marL="742950" lvl="1" indent="-285750">
              <a:spcBef>
                <a:spcPts val="600"/>
              </a:spcBef>
              <a:buClr>
                <a:srgbClr val="7889FB"/>
              </a:buClr>
              <a:buFont typeface="Wingdings" pitchFamily="2" charset="2"/>
              <a:buChar char="§"/>
            </a:pPr>
            <a:r>
              <a:rPr lang="en-US" sz="1300" dirty="0"/>
              <a:t>Support public awareness campaign activities</a:t>
            </a:r>
          </a:p>
          <a:p>
            <a:pPr marL="742950" lvl="1" indent="-285750">
              <a:spcBef>
                <a:spcPts val="600"/>
              </a:spcBef>
              <a:buClr>
                <a:srgbClr val="7889FB"/>
              </a:buClr>
              <a:buFont typeface="Wingdings" pitchFamily="2" charset="2"/>
              <a:buChar char="§"/>
            </a:pPr>
            <a:r>
              <a:rPr lang="en-US" sz="1300" dirty="0"/>
              <a:t>Increase promotion of success stories/income generating activities </a:t>
            </a:r>
          </a:p>
          <a:p>
            <a:pPr marL="180975" indent="-180975">
              <a:buFontTx/>
              <a:buChar char="•"/>
            </a:pPr>
            <a:endParaRPr lang="en-US" sz="1300" dirty="0"/>
          </a:p>
          <a:p>
            <a:pPr marL="180975" indent="-180975">
              <a:spcBef>
                <a:spcPts val="600"/>
              </a:spcBef>
              <a:buClr>
                <a:schemeClr val="tx1"/>
              </a:buClr>
              <a:buFont typeface="Wingdings" pitchFamily="2" charset="2"/>
              <a:buChar char="§"/>
            </a:pPr>
            <a:endParaRPr lang="en-US" sz="1300" dirty="0"/>
          </a:p>
          <a:p>
            <a:pPr marL="180975" indent="-180975">
              <a:spcBef>
                <a:spcPct val="20000"/>
              </a:spcBef>
              <a:buClr>
                <a:schemeClr val="tx1"/>
              </a:buClr>
              <a:buFont typeface="Wingdings" pitchFamily="2" charset="2"/>
              <a:buChar char="§"/>
            </a:pPr>
            <a:endParaRPr lang="en-US" sz="1300" dirty="0"/>
          </a:p>
          <a:p>
            <a:pPr marL="180975" indent="-180975">
              <a:spcBef>
                <a:spcPct val="20000"/>
              </a:spcBef>
              <a:buClr>
                <a:schemeClr val="tx1"/>
              </a:buClr>
              <a:buFont typeface="Wingdings" pitchFamily="2" charset="2"/>
              <a:buChar char="§"/>
            </a:pPr>
            <a:endParaRPr lang="en-US" sz="1300" dirty="0"/>
          </a:p>
          <a:p>
            <a:pPr marL="180975" indent="-180975">
              <a:spcBef>
                <a:spcPct val="20000"/>
              </a:spcBef>
              <a:buClr>
                <a:schemeClr val="tx1"/>
              </a:buClr>
              <a:buFont typeface="Wingdings" pitchFamily="2" charset="2"/>
              <a:buChar char="§"/>
            </a:pPr>
            <a:endParaRPr lang="en-US" sz="1300" dirty="0"/>
          </a:p>
        </p:txBody>
      </p:sp>
      <p:sp>
        <p:nvSpPr>
          <p:cNvPr id="51204" name="Rectangle 6"/>
          <p:cNvSpPr>
            <a:spLocks noChangeArrowheads="1"/>
          </p:cNvSpPr>
          <p:nvPr/>
        </p:nvSpPr>
        <p:spPr bwMode="auto">
          <a:xfrm>
            <a:off x="4646613" y="1274763"/>
            <a:ext cx="4192587" cy="2755900"/>
          </a:xfrm>
          <a:prstGeom prst="rect">
            <a:avLst/>
          </a:prstGeom>
          <a:noFill/>
          <a:ln w="9525">
            <a:noFill/>
            <a:miter lim="800000"/>
            <a:headEnd/>
            <a:tailEnd/>
          </a:ln>
        </p:spPr>
        <p:txBody>
          <a:bodyPr lIns="91436" tIns="45716" rIns="91436" bIns="45716"/>
          <a:lstStyle/>
          <a:p>
            <a:pPr marL="180975" indent="-180975" algn="ctr">
              <a:spcBef>
                <a:spcPct val="20000"/>
              </a:spcBef>
              <a:buClr>
                <a:schemeClr val="tx1"/>
              </a:buClr>
              <a:buFont typeface="Wingdings" pitchFamily="2" charset="2"/>
              <a:buNone/>
            </a:pPr>
            <a:r>
              <a:rPr lang="en-US" b="1">
                <a:solidFill>
                  <a:srgbClr val="000066"/>
                </a:solidFill>
              </a:rPr>
              <a:t>Threats</a:t>
            </a:r>
          </a:p>
          <a:p>
            <a:pPr marL="180975" indent="-180975">
              <a:spcBef>
                <a:spcPts val="600"/>
              </a:spcBef>
              <a:buClr>
                <a:srgbClr val="7889FB"/>
              </a:buClr>
              <a:buFont typeface="Wingdings" pitchFamily="2" charset="2"/>
              <a:buChar char="§"/>
            </a:pPr>
            <a:r>
              <a:rPr lang="en-US" sz="1300"/>
              <a:t>Future pipeline of international and government funding may be limited </a:t>
            </a:r>
          </a:p>
          <a:p>
            <a:pPr marL="180975" indent="-180975">
              <a:spcBef>
                <a:spcPts val="600"/>
              </a:spcBef>
              <a:buClr>
                <a:srgbClr val="7889FB"/>
              </a:buClr>
              <a:buFont typeface="Wingdings" pitchFamily="2" charset="2"/>
              <a:buChar char="§"/>
            </a:pPr>
            <a:r>
              <a:rPr lang="en-US" sz="1300" b="1">
                <a:solidFill>
                  <a:srgbClr val="000066"/>
                </a:solidFill>
              </a:rPr>
              <a:t>Lack of robust IT infrastructure </a:t>
            </a:r>
            <a:r>
              <a:rPr lang="en-US" sz="1300"/>
              <a:t>to support growth</a:t>
            </a:r>
          </a:p>
          <a:p>
            <a:pPr marL="180975" indent="-180975">
              <a:spcBef>
                <a:spcPts val="600"/>
              </a:spcBef>
              <a:buClr>
                <a:srgbClr val="7889FB"/>
              </a:buClr>
              <a:buFont typeface="Wingdings" pitchFamily="2" charset="2"/>
              <a:buChar char="§"/>
            </a:pPr>
            <a:r>
              <a:rPr lang="en-US" sz="1300"/>
              <a:t>Lack of qualified personnel resources, including doctors and trained volunteers</a:t>
            </a:r>
          </a:p>
          <a:p>
            <a:pPr marL="180975" indent="-180975">
              <a:spcBef>
                <a:spcPts val="600"/>
              </a:spcBef>
              <a:buClr>
                <a:srgbClr val="7889FB"/>
              </a:buClr>
              <a:buFont typeface="Wingdings" pitchFamily="2" charset="2"/>
              <a:buChar char="§"/>
            </a:pPr>
            <a:r>
              <a:rPr lang="en-US" sz="1300"/>
              <a:t>Ongoing discrimination and human rights violations against target audiences</a:t>
            </a:r>
          </a:p>
          <a:p>
            <a:pPr marL="180975" indent="-180975">
              <a:spcBef>
                <a:spcPts val="600"/>
              </a:spcBef>
              <a:buClr>
                <a:srgbClr val="7889FB"/>
              </a:buClr>
              <a:buFont typeface="Wingdings" pitchFamily="2" charset="2"/>
              <a:buChar char="§"/>
            </a:pPr>
            <a:r>
              <a:rPr lang="en-US" sz="1300" b="1">
                <a:solidFill>
                  <a:srgbClr val="000066"/>
                </a:solidFill>
              </a:rPr>
              <a:t>Limited ability to track trending data</a:t>
            </a:r>
            <a:r>
              <a:rPr lang="en-US" sz="1300"/>
              <a:t> following participation with ALCS</a:t>
            </a:r>
          </a:p>
          <a:p>
            <a:pPr marL="180975" indent="-180975">
              <a:spcBef>
                <a:spcPts val="600"/>
              </a:spcBef>
              <a:buClr>
                <a:srgbClr val="7889FB"/>
              </a:buClr>
              <a:buFont typeface="Wingdings" pitchFamily="2" charset="2"/>
              <a:buChar char="§"/>
            </a:pPr>
            <a:r>
              <a:rPr lang="en-US" sz="1300" b="1">
                <a:solidFill>
                  <a:srgbClr val="000066"/>
                </a:solidFill>
              </a:rPr>
              <a:t>Potential for IT security incidents </a:t>
            </a:r>
            <a:r>
              <a:rPr lang="en-US" sz="1300"/>
              <a:t>and data breaches</a:t>
            </a:r>
          </a:p>
        </p:txBody>
      </p:sp>
      <p:sp>
        <p:nvSpPr>
          <p:cNvPr id="51205" name="Rectangle 8"/>
          <p:cNvSpPr>
            <a:spLocks noChangeArrowheads="1"/>
          </p:cNvSpPr>
          <p:nvPr/>
        </p:nvSpPr>
        <p:spPr bwMode="gray">
          <a:xfrm>
            <a:off x="282575" y="625475"/>
            <a:ext cx="8537575" cy="427038"/>
          </a:xfrm>
          <a:prstGeom prst="rect">
            <a:avLst/>
          </a:prstGeom>
          <a:noFill/>
          <a:ln w="9525" algn="ctr">
            <a:noFill/>
            <a:miter lim="800000"/>
            <a:headEnd/>
            <a:tailEnd/>
          </a:ln>
        </p:spPr>
        <p:txBody>
          <a:bodyPr lIns="0" tIns="45716" rIns="91436" bIns="45716"/>
          <a:lstStyle/>
          <a:p>
            <a:pPr>
              <a:lnSpc>
                <a:spcPct val="90000"/>
              </a:lnSpc>
            </a:pPr>
            <a:endParaRPr lang="nl-NL" sz="2200">
              <a:solidFill>
                <a:schemeClr val="hlink"/>
              </a:solidFill>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CH" dirty="0" smtClean="0"/>
              <a:t>Work…</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4638" y="1055704"/>
            <a:ext cx="3400717" cy="2550538"/>
          </a:xfrm>
        </p:spPr>
      </p:pic>
      <p:sp>
        <p:nvSpPr>
          <p:cNvPr id="2" name="Slide Number Placeholder 1"/>
          <p:cNvSpPr>
            <a:spLocks noGrp="1"/>
          </p:cNvSpPr>
          <p:nvPr>
            <p:ph type="sldNum" sz="quarter" idx="10"/>
          </p:nvPr>
        </p:nvSpPr>
        <p:spPr/>
        <p:txBody>
          <a:bodyPr/>
          <a:lstStyle/>
          <a:p>
            <a:pPr>
              <a:defRPr/>
            </a:pPr>
            <a:fld id="{27301338-EB16-400C-8F9D-BAE85629ECA0}" type="slidenum">
              <a:rPr lang="en-US" smtClean="0"/>
              <a:pPr>
                <a:defRPr/>
              </a:pPr>
              <a:t>14</a:t>
            </a:fld>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8846" y="710214"/>
            <a:ext cx="3524435" cy="264332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4772" y="4333443"/>
            <a:ext cx="2938509" cy="220388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4268" y="4239088"/>
            <a:ext cx="3187083" cy="2390312"/>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45632" y="4093376"/>
            <a:ext cx="2592279" cy="194421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55404" y="2275303"/>
            <a:ext cx="3366076" cy="2524557"/>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84281" y="626417"/>
            <a:ext cx="2739330" cy="2054497"/>
          </a:xfrm>
          <a:prstGeom prst="rect">
            <a:avLst/>
          </a:prstGeom>
        </p:spPr>
      </p:pic>
      <p:pic>
        <p:nvPicPr>
          <p:cNvPr id="13" name="Picture 2"/>
          <p:cNvPicPr>
            <a:picLocks noChangeAspect="1" noChangeArrowheads="1"/>
          </p:cNvPicPr>
          <p:nvPr/>
        </p:nvPicPr>
        <p:blipFill>
          <a:blip r:embed="rId9" cstate="print"/>
          <a:srcRect/>
          <a:stretch>
            <a:fillRect/>
          </a:stretch>
        </p:blipFill>
        <p:spPr bwMode="auto">
          <a:xfrm>
            <a:off x="6197032" y="2423604"/>
            <a:ext cx="2786355" cy="2089613"/>
          </a:xfrm>
          <a:prstGeom prst="rect">
            <a:avLst/>
          </a:prstGeom>
          <a:noFill/>
          <a:ln w="9525">
            <a:noFill/>
            <a:miter lim="800000"/>
            <a:headEnd/>
            <a:tailEnd/>
          </a:ln>
        </p:spPr>
      </p:pic>
    </p:spTree>
    <p:extLst>
      <p:ext uri="{BB962C8B-B14F-4D97-AF65-F5344CB8AC3E}">
        <p14:creationId xmlns:p14="http://schemas.microsoft.com/office/powerpoint/2010/main" val="38461618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de-CH" dirty="0" err="1" smtClean="0"/>
              <a:t>Morocco</a:t>
            </a:r>
            <a:endParaRPr lang="en-US" dirty="0"/>
          </a:p>
        </p:txBody>
      </p:sp>
      <p:sp>
        <p:nvSpPr>
          <p:cNvPr id="6" name="Content Placeholder 5"/>
          <p:cNvSpPr>
            <a:spLocks noGrp="1"/>
          </p:cNvSpPr>
          <p:nvPr>
            <p:ph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E387138-695F-4D23-9969-2CE9F8F0746E}" type="slidenum">
              <a:rPr lang="en-US" smtClean="0"/>
              <a:pPr>
                <a:defRPr/>
              </a:pPr>
              <a:t>15</a:t>
            </a:fld>
            <a:endParaRPr lang="en-US"/>
          </a:p>
        </p:txBody>
      </p:sp>
      <p:pic>
        <p:nvPicPr>
          <p:cNvPr id="5122" name="Picture 2" descr="Morocco map"/>
          <p:cNvPicPr>
            <a:picLocks noChangeAspect="1" noChangeArrowheads="1"/>
          </p:cNvPicPr>
          <p:nvPr/>
        </p:nvPicPr>
        <p:blipFill rotWithShape="1">
          <a:blip r:embed="rId2">
            <a:extLst>
              <a:ext uri="{28A0092B-C50C-407E-A947-70E740481C1C}">
                <a14:useLocalDpi xmlns:a14="http://schemas.microsoft.com/office/drawing/2010/main" val="0"/>
              </a:ext>
            </a:extLst>
          </a:blip>
          <a:srcRect l="-1" r="-736" b="22219"/>
          <a:stretch/>
        </p:blipFill>
        <p:spPr bwMode="auto">
          <a:xfrm>
            <a:off x="2221121" y="692513"/>
            <a:ext cx="6679198" cy="5844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4503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de-CH" dirty="0" smtClean="0"/>
              <a:t>Casablanca</a:t>
            </a:r>
            <a:endParaRPr lang="en-US"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76186" y="3515556"/>
            <a:ext cx="3923932" cy="2942949"/>
          </a:xfrm>
        </p:spPr>
      </p:pic>
      <p:sp>
        <p:nvSpPr>
          <p:cNvPr id="4" name="Slide Number Placeholder 3"/>
          <p:cNvSpPr>
            <a:spLocks noGrp="1"/>
          </p:cNvSpPr>
          <p:nvPr>
            <p:ph type="sldNum" sz="quarter" idx="10"/>
          </p:nvPr>
        </p:nvSpPr>
        <p:spPr/>
        <p:txBody>
          <a:bodyPr/>
          <a:lstStyle/>
          <a:p>
            <a:pPr>
              <a:defRPr/>
            </a:pPr>
            <a:fld id="{AE387138-695F-4D23-9969-2CE9F8F0746E}" type="slidenum">
              <a:rPr lang="en-US" smtClean="0"/>
              <a:pPr>
                <a:defRPr/>
              </a:pPr>
              <a:t>16</a:t>
            </a:fld>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6645" y="881671"/>
            <a:ext cx="4190260" cy="31426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44357" y="1074198"/>
            <a:ext cx="3355761" cy="2516821"/>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919" y="3400149"/>
            <a:ext cx="4077808" cy="3058356"/>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97367" y="2547891"/>
            <a:ext cx="1754171" cy="2338894"/>
          </a:xfrm>
          <a:prstGeom prst="rect">
            <a:avLst/>
          </a:prstGeom>
        </p:spPr>
      </p:pic>
    </p:spTree>
    <p:extLst>
      <p:ext uri="{BB962C8B-B14F-4D97-AF65-F5344CB8AC3E}">
        <p14:creationId xmlns:p14="http://schemas.microsoft.com/office/powerpoint/2010/main" val="36121215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de-CH" dirty="0" err="1" smtClean="0"/>
              <a:t>Chefchaouen</a:t>
            </a:r>
            <a:r>
              <a:rPr lang="de-CH" dirty="0" smtClean="0"/>
              <a:t> / Tangier</a:t>
            </a:r>
            <a:endParaRPr lang="en-US"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5919" y="1126724"/>
            <a:ext cx="4522680" cy="3392010"/>
          </a:xfrm>
        </p:spPr>
      </p:pic>
      <p:sp>
        <p:nvSpPr>
          <p:cNvPr id="4" name="Slide Number Placeholder 3"/>
          <p:cNvSpPr>
            <a:spLocks noGrp="1"/>
          </p:cNvSpPr>
          <p:nvPr>
            <p:ph type="sldNum" sz="quarter" idx="10"/>
          </p:nvPr>
        </p:nvSpPr>
        <p:spPr/>
        <p:txBody>
          <a:bodyPr/>
          <a:lstStyle/>
          <a:p>
            <a:pPr>
              <a:defRPr/>
            </a:pPr>
            <a:fld id="{AE387138-695F-4D23-9969-2CE9F8F0746E}" type="slidenum">
              <a:rPr lang="en-US" smtClean="0"/>
              <a:pPr>
                <a:defRPr/>
              </a:pPr>
              <a:t>17</a:t>
            </a:fld>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2103" y="914030"/>
            <a:ext cx="3989033" cy="299177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8241" y="3049122"/>
            <a:ext cx="2509875" cy="334650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2057" y="3721223"/>
            <a:ext cx="3719744" cy="2789808"/>
          </a:xfrm>
          <a:prstGeom prst="rect">
            <a:avLst/>
          </a:prstGeom>
        </p:spPr>
      </p:pic>
    </p:spTree>
    <p:extLst>
      <p:ext uri="{BB962C8B-B14F-4D97-AF65-F5344CB8AC3E}">
        <p14:creationId xmlns:p14="http://schemas.microsoft.com/office/powerpoint/2010/main" val="37590845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de-CH" dirty="0" smtClean="0"/>
              <a:t>Fès / </a:t>
            </a:r>
            <a:r>
              <a:rPr lang="de-CH" dirty="0" err="1" smtClean="0"/>
              <a:t>Volubilis</a:t>
            </a:r>
            <a:endParaRPr lang="en-US"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4638" y="1030379"/>
            <a:ext cx="3847977" cy="2885983"/>
          </a:xfrm>
        </p:spPr>
      </p:pic>
      <p:sp>
        <p:nvSpPr>
          <p:cNvPr id="4" name="Slide Number Placeholder 3"/>
          <p:cNvSpPr>
            <a:spLocks noGrp="1"/>
          </p:cNvSpPr>
          <p:nvPr>
            <p:ph type="sldNum" sz="quarter" idx="10"/>
          </p:nvPr>
        </p:nvSpPr>
        <p:spPr/>
        <p:txBody>
          <a:bodyPr/>
          <a:lstStyle/>
          <a:p>
            <a:pPr>
              <a:defRPr/>
            </a:pPr>
            <a:fld id="{AE387138-695F-4D23-9969-2CE9F8F0746E}" type="slidenum">
              <a:rPr lang="en-US" smtClean="0"/>
              <a:pPr>
                <a:defRPr/>
              </a:pPr>
              <a:t>18</a:t>
            </a:fld>
            <a:endParaRPr lang="en-US"/>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275" y="4074965"/>
            <a:ext cx="3071674" cy="2303756"/>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69164" y="2654423"/>
            <a:ext cx="2450879" cy="3267838"/>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97875" y="3874024"/>
            <a:ext cx="3551068" cy="2663301"/>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81644" y="835071"/>
            <a:ext cx="3648721" cy="2736541"/>
          </a:xfrm>
          <a:prstGeom prst="rect">
            <a:avLst/>
          </a:prstGeom>
        </p:spPr>
      </p:pic>
    </p:spTree>
    <p:extLst>
      <p:ext uri="{BB962C8B-B14F-4D97-AF65-F5344CB8AC3E}">
        <p14:creationId xmlns:p14="http://schemas.microsoft.com/office/powerpoint/2010/main" val="24534871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1883" y="2414726"/>
            <a:ext cx="5332521" cy="3999391"/>
          </a:xfrm>
          <a:prstGeom prst="rect">
            <a:avLst/>
          </a:prstGeom>
        </p:spPr>
      </p:pic>
      <p:sp>
        <p:nvSpPr>
          <p:cNvPr id="5" name="Title 4"/>
          <p:cNvSpPr>
            <a:spLocks noGrp="1"/>
          </p:cNvSpPr>
          <p:nvPr>
            <p:ph type="title"/>
          </p:nvPr>
        </p:nvSpPr>
        <p:spPr/>
        <p:txBody>
          <a:bodyPr/>
          <a:lstStyle/>
          <a:p>
            <a:r>
              <a:rPr lang="de-CH" dirty="0" err="1" smtClean="0"/>
              <a:t>Marrakesh</a:t>
            </a:r>
            <a:endParaRPr lang="en-US" dirty="0"/>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302000" y="769398"/>
            <a:ext cx="3102252" cy="2326689"/>
          </a:xfrm>
        </p:spPr>
      </p:pic>
      <p:sp>
        <p:nvSpPr>
          <p:cNvPr id="4" name="Slide Number Placeholder 3"/>
          <p:cNvSpPr>
            <a:spLocks noGrp="1"/>
          </p:cNvSpPr>
          <p:nvPr>
            <p:ph type="sldNum" sz="quarter" idx="10"/>
          </p:nvPr>
        </p:nvSpPr>
        <p:spPr/>
        <p:txBody>
          <a:bodyPr/>
          <a:lstStyle/>
          <a:p>
            <a:pPr>
              <a:defRPr/>
            </a:pPr>
            <a:fld id="{AE387138-695F-4D23-9969-2CE9F8F0746E}" type="slidenum">
              <a:rPr lang="en-US" smtClean="0"/>
              <a:pPr>
                <a:defRPr/>
              </a:pPr>
              <a:t>19</a:t>
            </a:fld>
            <a:endParaRPr lang="en-US"/>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4369" y="1932743"/>
            <a:ext cx="2610035" cy="1957526"/>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638" y="3648722"/>
            <a:ext cx="3417903" cy="2563427"/>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0740" y="1000957"/>
            <a:ext cx="2085698" cy="2780930"/>
          </a:xfrm>
          <a:prstGeom prst="rect">
            <a:avLst/>
          </a:prstGeom>
        </p:spPr>
      </p:pic>
    </p:spTree>
    <p:extLst>
      <p:ext uri="{BB962C8B-B14F-4D97-AF65-F5344CB8AC3E}">
        <p14:creationId xmlns:p14="http://schemas.microsoft.com/office/powerpoint/2010/main" val="9337400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t>About the CSC </a:t>
            </a:r>
            <a:r>
              <a:rPr lang="en-US" b="1" dirty="0" smtClean="0"/>
              <a:t>Program</a:t>
            </a:r>
            <a:endParaRPr lang="en-US" dirty="0"/>
          </a:p>
        </p:txBody>
      </p:sp>
      <p:sp>
        <p:nvSpPr>
          <p:cNvPr id="4" name="Content Placeholder 3"/>
          <p:cNvSpPr>
            <a:spLocks noGrp="1"/>
          </p:cNvSpPr>
          <p:nvPr>
            <p:ph idx="1"/>
          </p:nvPr>
        </p:nvSpPr>
        <p:spPr/>
        <p:txBody>
          <a:bodyPr/>
          <a:lstStyle/>
          <a:p>
            <a:r>
              <a:rPr lang="en-US" sz="2000" dirty="0" smtClean="0"/>
              <a:t>The </a:t>
            </a:r>
            <a:r>
              <a:rPr lang="en-US" sz="2000" dirty="0"/>
              <a:t>Corporate Service Corps was launched in 2008 to help provide </a:t>
            </a:r>
            <a:r>
              <a:rPr lang="en-US" sz="2000" dirty="0" err="1"/>
              <a:t>IBMers</a:t>
            </a:r>
            <a:r>
              <a:rPr lang="en-US" sz="2000" dirty="0"/>
              <a:t> with high quality leadership development while delivering high quality problem solving for communities and organizations in emerging </a:t>
            </a:r>
            <a:r>
              <a:rPr lang="en-US" sz="2000" dirty="0" smtClean="0"/>
              <a:t>markets.</a:t>
            </a:r>
          </a:p>
          <a:p>
            <a:r>
              <a:rPr lang="en-US" sz="2000" dirty="0" smtClean="0"/>
              <a:t>The </a:t>
            </a:r>
            <a:r>
              <a:rPr lang="en-US" sz="2000" dirty="0"/>
              <a:t>program empowers IBM employees as global citizens by sending groups of 10 </a:t>
            </a:r>
            <a:r>
              <a:rPr lang="en-US" sz="2000" dirty="0" smtClean="0"/>
              <a:t>- </a:t>
            </a:r>
            <a:r>
              <a:rPr lang="en-US" sz="2000" dirty="0"/>
              <a:t>15 individuals from different countries with a range of skills to an emerging market for </a:t>
            </a:r>
            <a:r>
              <a:rPr lang="en-US" sz="2000" dirty="0" smtClean="0"/>
              <a:t>4 week </a:t>
            </a:r>
            <a:r>
              <a:rPr lang="en-US" sz="2000" dirty="0"/>
              <a:t>community-based </a:t>
            </a:r>
            <a:r>
              <a:rPr lang="en-US" sz="2000" dirty="0" smtClean="0"/>
              <a:t>assignments.</a:t>
            </a:r>
          </a:p>
          <a:p>
            <a:r>
              <a:rPr lang="en-US" sz="2000" dirty="0" smtClean="0"/>
              <a:t>During the assignment</a:t>
            </a:r>
            <a:r>
              <a:rPr lang="en-US" sz="2000" dirty="0"/>
              <a:t>, participants perform community-driven economic development projects working at the intersection of business, technology, and society</a:t>
            </a:r>
            <a:r>
              <a:rPr lang="en-US" sz="2000" dirty="0" smtClean="0"/>
              <a:t>.</a:t>
            </a:r>
            <a:endParaRPr lang="en-US" sz="2000" dirty="0"/>
          </a:p>
        </p:txBody>
      </p:sp>
      <p:sp>
        <p:nvSpPr>
          <p:cNvPr id="2" name="Slide Number Placeholder 1"/>
          <p:cNvSpPr>
            <a:spLocks noGrp="1"/>
          </p:cNvSpPr>
          <p:nvPr>
            <p:ph type="sldNum" sz="quarter" idx="10"/>
          </p:nvPr>
        </p:nvSpPr>
        <p:spPr/>
        <p:txBody>
          <a:bodyPr/>
          <a:lstStyle/>
          <a:p>
            <a:pPr>
              <a:defRPr/>
            </a:pPr>
            <a:fld id="{27301338-EB16-400C-8F9D-BAE85629ECA0}" type="slidenum">
              <a:rPr lang="en-US" smtClean="0"/>
              <a:pPr>
                <a:defRPr/>
              </a:pPr>
              <a:t>2</a:t>
            </a:fld>
            <a:endParaRPr lang="en-US"/>
          </a:p>
        </p:txBody>
      </p:sp>
    </p:spTree>
    <p:extLst>
      <p:ext uri="{BB962C8B-B14F-4D97-AF65-F5344CB8AC3E}">
        <p14:creationId xmlns:p14="http://schemas.microsoft.com/office/powerpoint/2010/main" val="25252079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de-CH" dirty="0" err="1" smtClean="0"/>
              <a:t>Ouarzazate</a:t>
            </a:r>
            <a:r>
              <a:rPr lang="de-CH" dirty="0" smtClean="0"/>
              <a:t> – </a:t>
            </a:r>
            <a:r>
              <a:rPr lang="de-CH" dirty="0" err="1" smtClean="0"/>
              <a:t>Tinfou</a:t>
            </a:r>
            <a:r>
              <a:rPr lang="de-CH" dirty="0" smtClean="0"/>
              <a:t> – </a:t>
            </a:r>
            <a:r>
              <a:rPr lang="de-CH" dirty="0" err="1" smtClean="0"/>
              <a:t>Aït</a:t>
            </a:r>
            <a:r>
              <a:rPr lang="de-CH" dirty="0" smtClean="0"/>
              <a:t> </a:t>
            </a:r>
            <a:r>
              <a:rPr lang="de-CH" dirty="0" err="1" smtClean="0"/>
              <a:t>Benhaddou</a:t>
            </a:r>
            <a:endParaRPr lang="en-US"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41733" y="944562"/>
            <a:ext cx="3634912" cy="2726184"/>
          </a:xfrm>
        </p:spPr>
      </p:pic>
      <p:sp>
        <p:nvSpPr>
          <p:cNvPr id="4" name="Slide Number Placeholder 3"/>
          <p:cNvSpPr>
            <a:spLocks noGrp="1"/>
          </p:cNvSpPr>
          <p:nvPr>
            <p:ph type="sldNum" sz="quarter" idx="10"/>
          </p:nvPr>
        </p:nvSpPr>
        <p:spPr/>
        <p:txBody>
          <a:bodyPr/>
          <a:lstStyle/>
          <a:p>
            <a:pPr>
              <a:defRPr/>
            </a:pPr>
            <a:fld id="{AE387138-695F-4D23-9969-2CE9F8F0746E}" type="slidenum">
              <a:rPr lang="en-US" smtClean="0"/>
              <a:pPr>
                <a:defRPr/>
              </a:pPr>
              <a:t>20</a:t>
            </a:fld>
            <a:endParaRPr lang="en-US"/>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6310" y="685573"/>
            <a:ext cx="2944731" cy="2208548"/>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27574" t="15177" r="9262" b="14927"/>
          <a:stretch/>
        </p:blipFill>
        <p:spPr>
          <a:xfrm>
            <a:off x="365919" y="2181924"/>
            <a:ext cx="2918819" cy="4306634"/>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20836" y="3204839"/>
            <a:ext cx="4514789" cy="3386092"/>
          </a:xfrm>
          <a:prstGeom prst="rect">
            <a:avLst/>
          </a:prstGeom>
        </p:spPr>
      </p:pic>
    </p:spTree>
    <p:extLst>
      <p:ext uri="{BB962C8B-B14F-4D97-AF65-F5344CB8AC3E}">
        <p14:creationId xmlns:p14="http://schemas.microsoft.com/office/powerpoint/2010/main" val="18594484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hlinkClick r:id="rId2"/>
              </a:rPr>
              <a:t>http://</a:t>
            </a:r>
            <a:r>
              <a:rPr lang="en-US" dirty="0" smtClean="0">
                <a:hlinkClick r:id="rId2"/>
              </a:rPr>
              <a:t>morocco.chickenfactory.ch</a:t>
            </a:r>
            <a:endParaRPr lang="en-US" dirty="0"/>
          </a:p>
        </p:txBody>
      </p:sp>
      <p:sp>
        <p:nvSpPr>
          <p:cNvPr id="4" name="Picture Placeholder 3"/>
          <p:cNvSpPr>
            <a:spLocks noGrp="1"/>
          </p:cNvSpPr>
          <p:nvPr>
            <p:ph type="pic" idx="1"/>
          </p:nvPr>
        </p:nvSpPr>
        <p:spPr/>
      </p:sp>
      <p:sp>
        <p:nvSpPr>
          <p:cNvPr id="5" name="Text Placeholder 4"/>
          <p:cNvSpPr>
            <a:spLocks noGrp="1"/>
          </p:cNvSpPr>
          <p:nvPr>
            <p:ph type="body" sz="half" idx="2"/>
          </p:nvPr>
        </p:nvSpPr>
        <p:spPr/>
        <p:txBody>
          <a:bodyPr/>
          <a:lstStyle/>
          <a:p>
            <a:endParaRPr lang="en-US"/>
          </a:p>
        </p:txBody>
      </p:sp>
      <p:sp>
        <p:nvSpPr>
          <p:cNvPr id="2" name="Slide Number Placeholder 1"/>
          <p:cNvSpPr>
            <a:spLocks noGrp="1"/>
          </p:cNvSpPr>
          <p:nvPr>
            <p:ph type="sldNum" sz="quarter" idx="10"/>
          </p:nvPr>
        </p:nvSpPr>
        <p:spPr/>
        <p:txBody>
          <a:bodyPr/>
          <a:lstStyle/>
          <a:p>
            <a:pPr>
              <a:defRPr/>
            </a:pPr>
            <a:fld id="{27301338-EB16-400C-8F9D-BAE85629ECA0}" type="slidenum">
              <a:rPr lang="en-US" smtClean="0"/>
              <a:pPr>
                <a:defRPr/>
              </a:pPr>
              <a:t>21</a:t>
            </a:fld>
            <a:endParaRPr lang="en-US"/>
          </a:p>
        </p:txBody>
      </p:sp>
      <p:pic>
        <p:nvPicPr>
          <p:cNvPr id="3074" name="Picture 2" descr="http://www.chickenfactory.ch/morocco/wp-content/uploads/2014/04/wordpress_header_sahara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2288" y="612775"/>
            <a:ext cx="548640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90760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t>About the CSC </a:t>
            </a:r>
            <a:r>
              <a:rPr lang="en-US" b="1" dirty="0" smtClean="0"/>
              <a:t>Program</a:t>
            </a:r>
            <a:endParaRPr lang="en-US" dirty="0"/>
          </a:p>
        </p:txBody>
      </p:sp>
      <p:sp>
        <p:nvSpPr>
          <p:cNvPr id="4" name="Content Placeholder 3"/>
          <p:cNvSpPr>
            <a:spLocks noGrp="1"/>
          </p:cNvSpPr>
          <p:nvPr>
            <p:ph idx="1"/>
          </p:nvPr>
        </p:nvSpPr>
        <p:spPr/>
        <p:txBody>
          <a:bodyPr/>
          <a:lstStyle/>
          <a:p>
            <a:r>
              <a:rPr lang="en-US" sz="2000" dirty="0"/>
              <a:t>The Corporate Service Corps offers a triple benefit: leadership development for the </a:t>
            </a:r>
            <a:r>
              <a:rPr lang="en-US" sz="2000" dirty="0" err="1"/>
              <a:t>IBMers</a:t>
            </a:r>
            <a:r>
              <a:rPr lang="en-US" sz="2000" dirty="0"/>
              <a:t>, leadership training and development for the communities, and greater knowledge and enhanced reputation in the growth markets for IBM</a:t>
            </a:r>
            <a:r>
              <a:rPr lang="en-US" sz="2000" dirty="0" smtClean="0"/>
              <a:t>.</a:t>
            </a:r>
          </a:p>
          <a:p>
            <a:r>
              <a:rPr lang="en-US" sz="2000" dirty="0"/>
              <a:t>The Corporate Service Corps program has sent over 2400 participants on over 200 teams to more than 30 countries around the world</a:t>
            </a:r>
            <a:r>
              <a:rPr lang="en-US" sz="2000" dirty="0" smtClean="0"/>
              <a:t>.</a:t>
            </a:r>
          </a:p>
          <a:p>
            <a:endParaRPr lang="de-CH" sz="2000" dirty="0"/>
          </a:p>
          <a:p>
            <a:r>
              <a:rPr lang="en-US" sz="2000" dirty="0">
                <a:hlinkClick r:id="rId2"/>
              </a:rPr>
              <a:t>https://cscserv2.chicago.ibm.com/CorporateServiceCorpsRegistration</a:t>
            </a:r>
            <a:r>
              <a:rPr lang="en-US" sz="2000" dirty="0" smtClean="0">
                <a:hlinkClick r:id="rId2"/>
              </a:rPr>
              <a:t>/</a:t>
            </a:r>
            <a:endParaRPr lang="en-US" sz="2000" dirty="0" smtClean="0"/>
          </a:p>
          <a:p>
            <a:endParaRPr lang="en-US" sz="2000" dirty="0" smtClean="0"/>
          </a:p>
        </p:txBody>
      </p:sp>
      <p:sp>
        <p:nvSpPr>
          <p:cNvPr id="2" name="Slide Number Placeholder 1"/>
          <p:cNvSpPr>
            <a:spLocks noGrp="1"/>
          </p:cNvSpPr>
          <p:nvPr>
            <p:ph type="sldNum" sz="quarter" idx="10"/>
          </p:nvPr>
        </p:nvSpPr>
        <p:spPr/>
        <p:txBody>
          <a:bodyPr/>
          <a:lstStyle/>
          <a:p>
            <a:pPr>
              <a:defRPr/>
            </a:pPr>
            <a:fld id="{27301338-EB16-400C-8F9D-BAE85629ECA0}" type="slidenum">
              <a:rPr lang="en-US" smtClean="0"/>
              <a:pPr>
                <a:defRPr/>
              </a:pPr>
              <a:t>3</a:t>
            </a:fld>
            <a:endParaRPr lang="en-US"/>
          </a:p>
        </p:txBody>
      </p:sp>
      <p:pic>
        <p:nvPicPr>
          <p:cNvPr id="4098" name="Picture 2" descr="csc_worldmap_6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6488" y="4292743"/>
            <a:ext cx="4302711" cy="224458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49275" y="4292743"/>
            <a:ext cx="3472309" cy="1815882"/>
          </a:xfrm>
          <a:prstGeom prst="rect">
            <a:avLst/>
          </a:prstGeom>
          <a:noFill/>
        </p:spPr>
        <p:txBody>
          <a:bodyPr wrap="square" rtlCol="0">
            <a:spAutoFit/>
          </a:bodyPr>
          <a:lstStyle/>
          <a:p>
            <a:r>
              <a:rPr lang="en-US" sz="1400" dirty="0"/>
              <a:t>Argentina, Brazil, Cambodia, Chile, China, Colombia, Egypt, Ethiopia, Ghana, India, Indonesia, </a:t>
            </a:r>
            <a:r>
              <a:rPr lang="en-US" sz="1400" dirty="0" smtClean="0"/>
              <a:t>Kazakhstan, </a:t>
            </a:r>
            <a:r>
              <a:rPr lang="en-US" sz="1400" dirty="0"/>
              <a:t>Kenya, Malaysia, Mexico, Morocco, Nigeria, Peru, The Philippines, Poland, Romania, Russia, Senegal, South Africa, Sri Lanka, Taiwan, Tanzania, Thailand, Tunisia, Turkey, Vietnam, UAE and </a:t>
            </a:r>
            <a:r>
              <a:rPr lang="en-US" sz="1400" dirty="0" smtClean="0"/>
              <a:t>Ukraine</a:t>
            </a:r>
            <a:endParaRPr lang="en-US" sz="1400" dirty="0"/>
          </a:p>
        </p:txBody>
      </p:sp>
    </p:spTree>
    <p:extLst>
      <p:ext uri="{BB962C8B-B14F-4D97-AF65-F5344CB8AC3E}">
        <p14:creationId xmlns:p14="http://schemas.microsoft.com/office/powerpoint/2010/main" val="28866549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gray">
          <a:xfrm>
            <a:off x="0" y="0"/>
            <a:ext cx="9144000" cy="6858000"/>
          </a:xfrm>
          <a:prstGeom prst="rect">
            <a:avLst/>
          </a:prstGeom>
          <a:solidFill>
            <a:schemeClr val="bg1"/>
          </a:solidFill>
          <a:ln w="9525">
            <a:noFill/>
            <a:miter lim="800000"/>
            <a:headEnd/>
            <a:tailEnd/>
          </a:ln>
          <a:effectLst/>
        </p:spPr>
        <p:txBody>
          <a:bodyPr lIns="0" tIns="0" rIns="0" bIns="0" rtlCol="0" anchor="ctr"/>
          <a:lstStyle/>
          <a:p>
            <a:pPr marL="225425" indent="-225425" algn="ctr">
              <a:buClr>
                <a:srgbClr val="7889FB"/>
              </a:buClr>
              <a:buFont typeface="Wingdings" pitchFamily="2" charset="2"/>
              <a:buChar char="§"/>
            </a:pPr>
            <a:endParaRPr lang="en-US" sz="1300" dirty="0" smtClean="0"/>
          </a:p>
        </p:txBody>
      </p:sp>
      <p:pic>
        <p:nvPicPr>
          <p:cNvPr id="205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98425"/>
            <a:ext cx="5545138" cy="491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5013325"/>
            <a:ext cx="5545138" cy="171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0" name="Picture 12" descr="pix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575" y="3284538"/>
            <a:ext cx="514350" cy="342900"/>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3" name="Picture 15" descr="pix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4825" y="3257550"/>
            <a:ext cx="514350" cy="342900"/>
          </a:xfrm>
          <a:prstGeom prst="rect">
            <a:avLst/>
          </a:prstGeom>
          <a:noFill/>
          <a:extLst>
            <a:ext uri="{909E8E84-426E-40DD-AFC4-6F175D3DCCD1}">
              <a14:hiddenFill xmlns:a14="http://schemas.microsoft.com/office/drawing/2010/main">
                <a:solidFill>
                  <a:srgbClr val="FFFFFF"/>
                </a:solidFill>
              </a14:hiddenFill>
            </a:ext>
          </a:extLst>
        </p:spPr>
      </p:pic>
      <p:pic>
        <p:nvPicPr>
          <p:cNvPr id="2069" name="Picture 21" descr="Flag of Morocc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7900" y="6092825"/>
            <a:ext cx="9144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2210" name="Picture 162" descr="Flag of Canad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750" y="1125538"/>
            <a:ext cx="574675" cy="2873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11" name="Picture 163" descr="Flag of Switzerlan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750" y="1844675"/>
            <a:ext cx="406400" cy="4064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12" name="Picture 164" descr="Flag of Japa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9750" y="2636838"/>
            <a:ext cx="574675" cy="3825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13" name="Picture 165" descr="Flag of United State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9750" y="3500438"/>
            <a:ext cx="574675" cy="3048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14" name="Picture 166" descr="Flag of United State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1188" y="4365625"/>
            <a:ext cx="574675" cy="3048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15" name="Picture 167" descr="Flag of India"/>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1188" y="5157788"/>
            <a:ext cx="574675" cy="382587"/>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16" name="Picture 168" descr="Flag of United State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9750" y="6092825"/>
            <a:ext cx="574675" cy="3048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18" name="Picture 170" descr="Flag of United State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92950" y="5410200"/>
            <a:ext cx="574675" cy="3048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19" name="Picture 171" descr="Flag of India"/>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92950" y="4437063"/>
            <a:ext cx="574675" cy="3825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20" name="Picture 172" descr="Flag of United State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92950" y="3573463"/>
            <a:ext cx="574675" cy="3048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21" name="Picture 173" descr="Flag of Brazil"/>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92950" y="2708275"/>
            <a:ext cx="574675" cy="401638"/>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22" name="Picture 174" descr="Flag of United State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92950" y="1916113"/>
            <a:ext cx="574675" cy="304800"/>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23" name="Picture 175" descr="Flag of Israel"/>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092950" y="1125538"/>
            <a:ext cx="588963" cy="428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24" name="Picture 176" descr="Flag of Franc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92950" y="333375"/>
            <a:ext cx="574675" cy="3825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25" name="Picture 177" descr="Flag of Slovaki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68313" y="333375"/>
            <a:ext cx="574675" cy="3825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3" name="Picture 44"/>
          <p:cNvPicPr>
            <a:picLocks noChangeAspect="1" noChangeArrowheads="1"/>
          </p:cNvPicPr>
          <p:nvPr/>
        </p:nvPicPr>
        <p:blipFill>
          <a:blip r:embed="rId16" cstate="print"/>
          <a:srcRect/>
          <a:stretch>
            <a:fillRect/>
          </a:stretch>
        </p:blipFill>
        <p:spPr bwMode="auto">
          <a:xfrm>
            <a:off x="7079464" y="1841617"/>
            <a:ext cx="602449" cy="403108"/>
          </a:xfrm>
          <a:prstGeom prst="rect">
            <a:avLst/>
          </a:prstGeom>
          <a:noFill/>
          <a:ln w="9525">
            <a:noFill/>
            <a:miter lim="800000"/>
            <a:headEnd/>
            <a:tailEnd/>
          </a:ln>
        </p:spPr>
      </p:pic>
    </p:spTree>
    <p:extLst>
      <p:ext uri="{BB962C8B-B14F-4D97-AF65-F5344CB8AC3E}">
        <p14:creationId xmlns:p14="http://schemas.microsoft.com/office/powerpoint/2010/main" val="38515840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ChangeArrowheads="1"/>
          </p:cNvSpPr>
          <p:nvPr/>
        </p:nvSpPr>
        <p:spPr bwMode="auto">
          <a:xfrm>
            <a:off x="196850" y="4186238"/>
            <a:ext cx="8893175" cy="2519362"/>
          </a:xfrm>
          <a:prstGeom prst="rect">
            <a:avLst/>
          </a:prstGeom>
          <a:solidFill>
            <a:schemeClr val="accent1">
              <a:alpha val="16862"/>
            </a:schemeClr>
          </a:solidFill>
          <a:ln w="9525">
            <a:solidFill>
              <a:schemeClr val="tx1"/>
            </a:solidFill>
            <a:miter lim="800000"/>
            <a:headEnd/>
            <a:tailEnd/>
          </a:ln>
        </p:spPr>
        <p:txBody>
          <a:bodyPr wrap="none" anchor="ctr"/>
          <a:lstStyle/>
          <a:p>
            <a:endParaRPr lang="en-US"/>
          </a:p>
        </p:txBody>
      </p:sp>
      <p:pic>
        <p:nvPicPr>
          <p:cNvPr id="39938" name="Picture 3" descr="world map"/>
          <p:cNvPicPr>
            <a:picLocks noChangeAspect="1" noChangeArrowheads="1"/>
          </p:cNvPicPr>
          <p:nvPr/>
        </p:nvPicPr>
        <p:blipFill>
          <a:blip r:embed="rId2" cstate="print"/>
          <a:srcRect/>
          <a:stretch>
            <a:fillRect/>
          </a:stretch>
        </p:blipFill>
        <p:spPr bwMode="auto">
          <a:xfrm>
            <a:off x="238125" y="1139825"/>
            <a:ext cx="4972050" cy="3046413"/>
          </a:xfrm>
          <a:prstGeom prst="rect">
            <a:avLst/>
          </a:prstGeom>
          <a:noFill/>
          <a:ln w="9525">
            <a:noFill/>
            <a:miter lim="800000"/>
            <a:headEnd/>
            <a:tailEnd/>
          </a:ln>
        </p:spPr>
      </p:pic>
      <p:pic>
        <p:nvPicPr>
          <p:cNvPr id="39939" name="Picture 4" descr="Djurdjica Damjanovic"/>
          <p:cNvPicPr>
            <a:picLocks noChangeAspect="1" noChangeArrowheads="1"/>
          </p:cNvPicPr>
          <p:nvPr/>
        </p:nvPicPr>
        <p:blipFill>
          <a:blip r:embed="rId3" cstate="print"/>
          <a:srcRect/>
          <a:stretch>
            <a:fillRect/>
          </a:stretch>
        </p:blipFill>
        <p:spPr bwMode="auto">
          <a:xfrm>
            <a:off x="2622550" y="1139825"/>
            <a:ext cx="242888" cy="252413"/>
          </a:xfrm>
          <a:prstGeom prst="rect">
            <a:avLst/>
          </a:prstGeom>
          <a:noFill/>
          <a:ln w="9525">
            <a:noFill/>
            <a:miter lim="800000"/>
            <a:headEnd/>
            <a:tailEnd/>
          </a:ln>
        </p:spPr>
      </p:pic>
      <p:pic>
        <p:nvPicPr>
          <p:cNvPr id="39940" name="Picture 5" descr="Patrick Joussen"/>
          <p:cNvPicPr>
            <a:picLocks noChangeAspect="1" noChangeArrowheads="1"/>
          </p:cNvPicPr>
          <p:nvPr/>
        </p:nvPicPr>
        <p:blipFill>
          <a:blip r:embed="rId4" cstate="print"/>
          <a:srcRect/>
          <a:stretch>
            <a:fillRect/>
          </a:stretch>
        </p:blipFill>
        <p:spPr bwMode="auto">
          <a:xfrm>
            <a:off x="1970088" y="1139825"/>
            <a:ext cx="244475" cy="252413"/>
          </a:xfrm>
          <a:prstGeom prst="rect">
            <a:avLst/>
          </a:prstGeom>
          <a:noFill/>
          <a:ln w="9525">
            <a:noFill/>
            <a:miter lim="800000"/>
            <a:headEnd/>
            <a:tailEnd/>
          </a:ln>
        </p:spPr>
      </p:pic>
      <p:pic>
        <p:nvPicPr>
          <p:cNvPr id="39941" name="Picture 6" descr="Dany Le Goaix"/>
          <p:cNvPicPr>
            <a:picLocks noChangeAspect="1" noChangeArrowheads="1"/>
          </p:cNvPicPr>
          <p:nvPr/>
        </p:nvPicPr>
        <p:blipFill>
          <a:blip r:embed="rId5" cstate="print"/>
          <a:srcRect/>
          <a:stretch>
            <a:fillRect/>
          </a:stretch>
        </p:blipFill>
        <p:spPr bwMode="auto">
          <a:xfrm>
            <a:off x="1059656" y="1859355"/>
            <a:ext cx="242888" cy="252413"/>
          </a:xfrm>
          <a:prstGeom prst="rect">
            <a:avLst/>
          </a:prstGeom>
          <a:noFill/>
          <a:ln w="9525">
            <a:noFill/>
            <a:miter lim="800000"/>
            <a:headEnd/>
            <a:tailEnd/>
          </a:ln>
        </p:spPr>
      </p:pic>
      <p:pic>
        <p:nvPicPr>
          <p:cNvPr id="39942" name="Picture 7" descr="Michael Keller"/>
          <p:cNvPicPr>
            <a:picLocks noChangeAspect="1" noChangeArrowheads="1"/>
          </p:cNvPicPr>
          <p:nvPr/>
        </p:nvPicPr>
        <p:blipFill>
          <a:blip r:embed="rId6" cstate="print"/>
          <a:srcRect/>
          <a:stretch>
            <a:fillRect/>
          </a:stretch>
        </p:blipFill>
        <p:spPr bwMode="auto">
          <a:xfrm>
            <a:off x="3062565" y="2624539"/>
            <a:ext cx="242888" cy="252412"/>
          </a:xfrm>
          <a:prstGeom prst="rect">
            <a:avLst/>
          </a:prstGeom>
          <a:noFill/>
          <a:ln w="9525">
            <a:noFill/>
            <a:miter lim="800000"/>
            <a:headEnd/>
            <a:tailEnd/>
          </a:ln>
        </p:spPr>
      </p:pic>
      <p:pic>
        <p:nvPicPr>
          <p:cNvPr id="39943" name="Picture 8" descr="Gerry Broennimann"/>
          <p:cNvPicPr>
            <a:picLocks noChangeAspect="1" noChangeArrowheads="1"/>
          </p:cNvPicPr>
          <p:nvPr/>
        </p:nvPicPr>
        <p:blipFill>
          <a:blip r:embed="rId7" cstate="print"/>
          <a:srcRect/>
          <a:stretch>
            <a:fillRect/>
          </a:stretch>
        </p:blipFill>
        <p:spPr bwMode="auto">
          <a:xfrm>
            <a:off x="2298700" y="1139825"/>
            <a:ext cx="244475" cy="252413"/>
          </a:xfrm>
          <a:prstGeom prst="rect">
            <a:avLst/>
          </a:prstGeom>
          <a:noFill/>
          <a:ln w="9525">
            <a:noFill/>
            <a:miter lim="800000"/>
            <a:headEnd/>
            <a:tailEnd/>
          </a:ln>
        </p:spPr>
      </p:pic>
      <p:pic>
        <p:nvPicPr>
          <p:cNvPr id="39944" name="Picture 9" descr="Lauren Lopez De Victoria"/>
          <p:cNvPicPr>
            <a:picLocks noChangeAspect="1" noChangeArrowheads="1"/>
          </p:cNvPicPr>
          <p:nvPr/>
        </p:nvPicPr>
        <p:blipFill>
          <a:blip r:embed="rId8" cstate="print"/>
          <a:srcRect/>
          <a:stretch>
            <a:fillRect/>
          </a:stretch>
        </p:blipFill>
        <p:spPr bwMode="auto">
          <a:xfrm>
            <a:off x="1717736" y="2627313"/>
            <a:ext cx="242888" cy="252412"/>
          </a:xfrm>
          <a:prstGeom prst="rect">
            <a:avLst/>
          </a:prstGeom>
          <a:noFill/>
          <a:ln w="9525">
            <a:noFill/>
            <a:miter lim="800000"/>
            <a:headEnd/>
            <a:tailEnd/>
          </a:ln>
        </p:spPr>
      </p:pic>
      <p:pic>
        <p:nvPicPr>
          <p:cNvPr id="39945" name="Picture 10" descr="Sayoko Matsumoto"/>
          <p:cNvPicPr>
            <a:picLocks noChangeAspect="1" noChangeArrowheads="1"/>
          </p:cNvPicPr>
          <p:nvPr/>
        </p:nvPicPr>
        <p:blipFill>
          <a:blip r:embed="rId9" cstate="print"/>
          <a:srcRect/>
          <a:stretch>
            <a:fillRect/>
          </a:stretch>
        </p:blipFill>
        <p:spPr bwMode="auto">
          <a:xfrm>
            <a:off x="4362450" y="2493963"/>
            <a:ext cx="244475" cy="252412"/>
          </a:xfrm>
          <a:prstGeom prst="rect">
            <a:avLst/>
          </a:prstGeom>
          <a:noFill/>
          <a:ln w="9525">
            <a:noFill/>
            <a:miter lim="800000"/>
            <a:headEnd/>
            <a:tailEnd/>
          </a:ln>
        </p:spPr>
      </p:pic>
      <p:pic>
        <p:nvPicPr>
          <p:cNvPr id="39946" name="Picture 11" descr="Ana Paula Maranho Csuraji"/>
          <p:cNvPicPr>
            <a:picLocks noChangeAspect="1" noChangeArrowheads="1"/>
          </p:cNvPicPr>
          <p:nvPr/>
        </p:nvPicPr>
        <p:blipFill>
          <a:blip r:embed="rId10" cstate="print"/>
          <a:srcRect/>
          <a:stretch>
            <a:fillRect/>
          </a:stretch>
        </p:blipFill>
        <p:spPr bwMode="auto">
          <a:xfrm>
            <a:off x="1746250" y="3214688"/>
            <a:ext cx="242888" cy="252412"/>
          </a:xfrm>
          <a:prstGeom prst="rect">
            <a:avLst/>
          </a:prstGeom>
          <a:noFill/>
          <a:ln w="9525">
            <a:noFill/>
            <a:miter lim="800000"/>
            <a:headEnd/>
            <a:tailEnd/>
          </a:ln>
        </p:spPr>
      </p:pic>
      <p:pic>
        <p:nvPicPr>
          <p:cNvPr id="39947" name="Picture 12" descr="Susan Mitchell"/>
          <p:cNvPicPr>
            <a:picLocks noChangeAspect="1" noChangeArrowheads="1"/>
          </p:cNvPicPr>
          <p:nvPr/>
        </p:nvPicPr>
        <p:blipFill>
          <a:blip r:embed="rId11" cstate="print"/>
          <a:srcRect/>
          <a:stretch>
            <a:fillRect/>
          </a:stretch>
        </p:blipFill>
        <p:spPr bwMode="auto">
          <a:xfrm>
            <a:off x="1147763" y="2401888"/>
            <a:ext cx="244475" cy="252412"/>
          </a:xfrm>
          <a:prstGeom prst="rect">
            <a:avLst/>
          </a:prstGeom>
          <a:noFill/>
          <a:ln w="9525">
            <a:noFill/>
            <a:miter lim="800000"/>
            <a:headEnd/>
            <a:tailEnd/>
          </a:ln>
        </p:spPr>
      </p:pic>
      <p:pic>
        <p:nvPicPr>
          <p:cNvPr id="39948" name="Picture 13" descr="Laurie Miller"/>
          <p:cNvPicPr>
            <a:picLocks noChangeAspect="1" noChangeArrowheads="1"/>
          </p:cNvPicPr>
          <p:nvPr/>
        </p:nvPicPr>
        <p:blipFill>
          <a:blip r:embed="rId12" cstate="print"/>
          <a:srcRect/>
          <a:stretch>
            <a:fillRect/>
          </a:stretch>
        </p:blipFill>
        <p:spPr bwMode="auto">
          <a:xfrm>
            <a:off x="869950" y="2497138"/>
            <a:ext cx="244475" cy="252412"/>
          </a:xfrm>
          <a:prstGeom prst="rect">
            <a:avLst/>
          </a:prstGeom>
          <a:noFill/>
          <a:ln w="9525">
            <a:noFill/>
            <a:miter lim="800000"/>
            <a:headEnd/>
            <a:tailEnd/>
          </a:ln>
        </p:spPr>
      </p:pic>
      <p:pic>
        <p:nvPicPr>
          <p:cNvPr id="39949" name="Picture 14" descr="Grant Alvis"/>
          <p:cNvPicPr>
            <a:picLocks noChangeAspect="1" noChangeArrowheads="1"/>
          </p:cNvPicPr>
          <p:nvPr/>
        </p:nvPicPr>
        <p:blipFill>
          <a:blip r:embed="rId13" cstate="print"/>
          <a:srcRect/>
          <a:stretch>
            <a:fillRect/>
          </a:stretch>
        </p:blipFill>
        <p:spPr bwMode="auto">
          <a:xfrm>
            <a:off x="685800" y="2306638"/>
            <a:ext cx="244475" cy="252412"/>
          </a:xfrm>
          <a:prstGeom prst="rect">
            <a:avLst/>
          </a:prstGeom>
          <a:noFill/>
          <a:ln w="9525">
            <a:noFill/>
            <a:miter lim="800000"/>
            <a:headEnd/>
            <a:tailEnd/>
          </a:ln>
        </p:spPr>
      </p:pic>
      <p:pic>
        <p:nvPicPr>
          <p:cNvPr id="39950" name="Picture 15" descr="Chandra Singh"/>
          <p:cNvPicPr>
            <a:picLocks noChangeAspect="1" noChangeArrowheads="1"/>
          </p:cNvPicPr>
          <p:nvPr/>
        </p:nvPicPr>
        <p:blipFill>
          <a:blip r:embed="rId14" cstate="print"/>
          <a:srcRect/>
          <a:stretch>
            <a:fillRect/>
          </a:stretch>
        </p:blipFill>
        <p:spPr bwMode="auto">
          <a:xfrm>
            <a:off x="3379788" y="2825750"/>
            <a:ext cx="244475" cy="254000"/>
          </a:xfrm>
          <a:prstGeom prst="rect">
            <a:avLst/>
          </a:prstGeom>
          <a:noFill/>
          <a:ln w="9525">
            <a:noFill/>
            <a:miter lim="800000"/>
            <a:headEnd/>
            <a:tailEnd/>
          </a:ln>
        </p:spPr>
      </p:pic>
      <p:sp>
        <p:nvSpPr>
          <p:cNvPr id="39951" name="Line 16"/>
          <p:cNvSpPr>
            <a:spLocks noChangeShapeType="1"/>
          </p:cNvSpPr>
          <p:nvPr/>
        </p:nvSpPr>
        <p:spPr bwMode="auto">
          <a:xfrm>
            <a:off x="2124075" y="1411288"/>
            <a:ext cx="442912" cy="990600"/>
          </a:xfrm>
          <a:prstGeom prst="line">
            <a:avLst/>
          </a:prstGeom>
          <a:noFill/>
          <a:ln w="9525">
            <a:solidFill>
              <a:schemeClr val="tx1"/>
            </a:solidFill>
            <a:round/>
            <a:headEnd/>
            <a:tailEnd/>
          </a:ln>
        </p:spPr>
        <p:txBody>
          <a:bodyPr/>
          <a:lstStyle/>
          <a:p>
            <a:endParaRPr lang="en-US"/>
          </a:p>
        </p:txBody>
      </p:sp>
      <p:sp>
        <p:nvSpPr>
          <p:cNvPr id="39952" name="Line 17"/>
          <p:cNvSpPr>
            <a:spLocks noChangeShapeType="1"/>
          </p:cNvSpPr>
          <p:nvPr/>
        </p:nvSpPr>
        <p:spPr bwMode="auto">
          <a:xfrm>
            <a:off x="2438399" y="1411287"/>
            <a:ext cx="271462" cy="942976"/>
          </a:xfrm>
          <a:prstGeom prst="line">
            <a:avLst/>
          </a:prstGeom>
          <a:noFill/>
          <a:ln w="9525">
            <a:solidFill>
              <a:schemeClr val="tx1"/>
            </a:solidFill>
            <a:round/>
            <a:headEnd/>
            <a:tailEnd/>
          </a:ln>
        </p:spPr>
        <p:txBody>
          <a:bodyPr/>
          <a:lstStyle/>
          <a:p>
            <a:endParaRPr lang="en-US"/>
          </a:p>
        </p:txBody>
      </p:sp>
      <p:pic>
        <p:nvPicPr>
          <p:cNvPr id="39953" name="Picture 18" descr="Ramgopal Yadav"/>
          <p:cNvPicPr>
            <a:picLocks noChangeAspect="1" noChangeArrowheads="1"/>
          </p:cNvPicPr>
          <p:nvPr/>
        </p:nvPicPr>
        <p:blipFill>
          <a:blip r:embed="rId15" cstate="print"/>
          <a:srcRect/>
          <a:stretch>
            <a:fillRect/>
          </a:stretch>
        </p:blipFill>
        <p:spPr bwMode="auto">
          <a:xfrm>
            <a:off x="3583142" y="2870993"/>
            <a:ext cx="244475" cy="252413"/>
          </a:xfrm>
          <a:prstGeom prst="rect">
            <a:avLst/>
          </a:prstGeom>
          <a:noFill/>
          <a:ln w="9525">
            <a:noFill/>
            <a:miter lim="800000"/>
            <a:headEnd/>
            <a:tailEnd/>
          </a:ln>
        </p:spPr>
      </p:pic>
      <p:pic>
        <p:nvPicPr>
          <p:cNvPr id="39954" name="Picture 19" descr="Cathy Fillare"/>
          <p:cNvPicPr>
            <a:picLocks noChangeAspect="1" noChangeArrowheads="1"/>
          </p:cNvPicPr>
          <p:nvPr/>
        </p:nvPicPr>
        <p:blipFill>
          <a:blip r:embed="rId16" cstate="print"/>
          <a:srcRect/>
          <a:stretch>
            <a:fillRect/>
          </a:stretch>
        </p:blipFill>
        <p:spPr bwMode="auto">
          <a:xfrm>
            <a:off x="943597" y="2224881"/>
            <a:ext cx="242888" cy="254000"/>
          </a:xfrm>
          <a:prstGeom prst="rect">
            <a:avLst/>
          </a:prstGeom>
          <a:noFill/>
          <a:ln w="9525">
            <a:noFill/>
            <a:miter lim="800000"/>
            <a:headEnd/>
            <a:tailEnd/>
          </a:ln>
        </p:spPr>
      </p:pic>
      <p:pic>
        <p:nvPicPr>
          <p:cNvPr id="39955" name="Picture 20" descr="Brittany D. Thompson"/>
          <p:cNvPicPr>
            <a:picLocks noChangeAspect="1" noChangeArrowheads="1"/>
          </p:cNvPicPr>
          <p:nvPr/>
        </p:nvPicPr>
        <p:blipFill>
          <a:blip r:embed="rId17" cstate="print"/>
          <a:srcRect/>
          <a:stretch>
            <a:fillRect/>
          </a:stretch>
        </p:blipFill>
        <p:spPr bwMode="auto">
          <a:xfrm>
            <a:off x="1351929" y="2509044"/>
            <a:ext cx="244475" cy="252412"/>
          </a:xfrm>
          <a:prstGeom prst="rect">
            <a:avLst/>
          </a:prstGeom>
          <a:noFill/>
          <a:ln w="9525">
            <a:noFill/>
            <a:miter lim="800000"/>
            <a:headEnd/>
            <a:tailEnd/>
          </a:ln>
        </p:spPr>
      </p:pic>
      <p:sp>
        <p:nvSpPr>
          <p:cNvPr id="39956" name="Line 21"/>
          <p:cNvSpPr>
            <a:spLocks noChangeShapeType="1"/>
          </p:cNvSpPr>
          <p:nvPr/>
        </p:nvSpPr>
        <p:spPr bwMode="auto">
          <a:xfrm>
            <a:off x="2714624" y="1411288"/>
            <a:ext cx="128588" cy="942975"/>
          </a:xfrm>
          <a:prstGeom prst="line">
            <a:avLst/>
          </a:prstGeom>
          <a:noFill/>
          <a:ln w="9525">
            <a:solidFill>
              <a:schemeClr val="tx1"/>
            </a:solidFill>
            <a:round/>
            <a:headEnd/>
            <a:tailEnd/>
          </a:ln>
        </p:spPr>
        <p:txBody>
          <a:bodyPr/>
          <a:lstStyle/>
          <a:p>
            <a:endParaRPr lang="en-US"/>
          </a:p>
        </p:txBody>
      </p:sp>
      <p:pic>
        <p:nvPicPr>
          <p:cNvPr id="39957" name="Picture 22" descr="Flag of India"/>
          <p:cNvPicPr>
            <a:picLocks noChangeAspect="1" noChangeArrowheads="1"/>
          </p:cNvPicPr>
          <p:nvPr/>
        </p:nvPicPr>
        <p:blipFill>
          <a:blip r:embed="rId18" cstate="print"/>
          <a:srcRect/>
          <a:stretch>
            <a:fillRect/>
          </a:stretch>
        </p:blipFill>
        <p:spPr bwMode="auto">
          <a:xfrm>
            <a:off x="4783138" y="3429000"/>
            <a:ext cx="215900" cy="144463"/>
          </a:xfrm>
          <a:prstGeom prst="rect">
            <a:avLst/>
          </a:prstGeom>
          <a:noFill/>
          <a:ln w="9525" algn="ctr">
            <a:solidFill>
              <a:schemeClr val="tx1"/>
            </a:solidFill>
            <a:miter lim="800000"/>
            <a:headEnd/>
            <a:tailEnd/>
          </a:ln>
        </p:spPr>
      </p:pic>
      <p:pic>
        <p:nvPicPr>
          <p:cNvPr id="39958" name="Picture 23" descr="Flag of Japan"/>
          <p:cNvPicPr>
            <a:picLocks noChangeAspect="1" noChangeArrowheads="1"/>
          </p:cNvPicPr>
          <p:nvPr/>
        </p:nvPicPr>
        <p:blipFill>
          <a:blip r:embed="rId19" cstate="print"/>
          <a:srcRect/>
          <a:stretch>
            <a:fillRect/>
          </a:stretch>
        </p:blipFill>
        <p:spPr bwMode="auto">
          <a:xfrm>
            <a:off x="4783138" y="2925763"/>
            <a:ext cx="215900" cy="144462"/>
          </a:xfrm>
          <a:prstGeom prst="rect">
            <a:avLst/>
          </a:prstGeom>
          <a:noFill/>
          <a:ln w="9525">
            <a:solidFill>
              <a:schemeClr val="tx1"/>
            </a:solidFill>
            <a:miter lim="800000"/>
            <a:headEnd/>
            <a:tailEnd/>
          </a:ln>
        </p:spPr>
      </p:pic>
      <p:sp>
        <p:nvSpPr>
          <p:cNvPr id="39959" name="Text Box 24"/>
          <p:cNvSpPr txBox="1">
            <a:spLocks noChangeArrowheads="1"/>
          </p:cNvSpPr>
          <p:nvPr/>
        </p:nvSpPr>
        <p:spPr bwMode="auto">
          <a:xfrm>
            <a:off x="238125" y="206375"/>
            <a:ext cx="7038975" cy="396875"/>
          </a:xfrm>
          <a:prstGeom prst="rect">
            <a:avLst/>
          </a:prstGeom>
          <a:noFill/>
          <a:ln w="9525">
            <a:noFill/>
            <a:miter lim="800000"/>
            <a:headEnd/>
            <a:tailEnd/>
          </a:ln>
        </p:spPr>
        <p:txBody>
          <a:bodyPr>
            <a:spAutoFit/>
          </a:bodyPr>
          <a:lstStyle/>
          <a:p>
            <a:endParaRPr lang="en-US" sz="2000"/>
          </a:p>
        </p:txBody>
      </p:sp>
      <p:sp>
        <p:nvSpPr>
          <p:cNvPr id="39960" name="Text Box 25"/>
          <p:cNvSpPr txBox="1">
            <a:spLocks noChangeArrowheads="1"/>
          </p:cNvSpPr>
          <p:nvPr/>
        </p:nvSpPr>
        <p:spPr bwMode="auto">
          <a:xfrm>
            <a:off x="5386388" y="1295400"/>
            <a:ext cx="3703637" cy="2597150"/>
          </a:xfrm>
          <a:prstGeom prst="rect">
            <a:avLst/>
          </a:prstGeom>
          <a:noFill/>
          <a:ln w="9525">
            <a:noFill/>
            <a:miter lim="800000"/>
            <a:headEnd/>
            <a:tailEnd/>
          </a:ln>
        </p:spPr>
        <p:txBody>
          <a:bodyPr>
            <a:spAutoFit/>
          </a:bodyPr>
          <a:lstStyle/>
          <a:p>
            <a:r>
              <a:rPr lang="fr-FR" dirty="0"/>
              <a:t> </a:t>
            </a:r>
            <a:r>
              <a:rPr lang="en-US" dirty="0"/>
              <a:t>Team Composition</a:t>
            </a:r>
            <a:endParaRPr lang="fr-FR" dirty="0"/>
          </a:p>
          <a:p>
            <a:pPr lvl="1">
              <a:buSzPct val="50000"/>
              <a:buFontTx/>
              <a:buChar char="•"/>
            </a:pPr>
            <a:r>
              <a:rPr lang="fr-FR" sz="1600" i="1" dirty="0" smtClean="0"/>
              <a:t> 15 </a:t>
            </a:r>
            <a:r>
              <a:rPr lang="fr-FR" sz="1600" i="1" dirty="0"/>
              <a:t>global </a:t>
            </a:r>
            <a:r>
              <a:rPr lang="en-US" sz="1600" i="1" dirty="0"/>
              <a:t>representatives</a:t>
            </a:r>
          </a:p>
          <a:p>
            <a:pPr lvl="1">
              <a:buSzPct val="50000"/>
              <a:buFontTx/>
              <a:buChar char="•"/>
            </a:pPr>
            <a:r>
              <a:rPr lang="fr-FR" sz="1600" i="1" dirty="0"/>
              <a:t> 10 </a:t>
            </a:r>
            <a:r>
              <a:rPr lang="en-US" sz="1600" i="1" dirty="0"/>
              <a:t>nationalities</a:t>
            </a:r>
          </a:p>
          <a:p>
            <a:pPr lvl="1">
              <a:buSzPct val="50000"/>
              <a:buFontTx/>
              <a:buChar char="•"/>
            </a:pPr>
            <a:r>
              <a:rPr lang="fr-FR" sz="1600" i="1" dirty="0" smtClean="0"/>
              <a:t> 5</a:t>
            </a:r>
            <a:r>
              <a:rPr lang="fr-FR" sz="1600" i="1" dirty="0"/>
              <a:t>+ unique </a:t>
            </a:r>
            <a:r>
              <a:rPr lang="en-US" sz="1600" i="1" dirty="0"/>
              <a:t>professional</a:t>
            </a:r>
            <a:r>
              <a:rPr lang="fr-FR" sz="1600" i="1" dirty="0"/>
              <a:t> profiles</a:t>
            </a:r>
          </a:p>
          <a:p>
            <a:r>
              <a:rPr lang="fr-FR" sz="1600" dirty="0"/>
              <a:t>  </a:t>
            </a:r>
          </a:p>
          <a:p>
            <a:r>
              <a:rPr lang="fr-FR" sz="1600" dirty="0"/>
              <a:t> </a:t>
            </a:r>
            <a:r>
              <a:rPr lang="fr-FR" dirty="0"/>
              <a:t>Client </a:t>
            </a:r>
            <a:r>
              <a:rPr lang="fr-FR" dirty="0" err="1"/>
              <a:t>Partners</a:t>
            </a:r>
            <a:r>
              <a:rPr lang="fr-FR" dirty="0"/>
              <a:t> </a:t>
            </a:r>
          </a:p>
          <a:p>
            <a:pPr lvl="2">
              <a:buFontTx/>
              <a:buChar char="-"/>
            </a:pPr>
            <a:r>
              <a:rPr lang="fr-FR" sz="1600" dirty="0"/>
              <a:t> ALCS </a:t>
            </a:r>
          </a:p>
          <a:p>
            <a:pPr lvl="2">
              <a:buFontTx/>
              <a:buChar char="-"/>
            </a:pPr>
            <a:r>
              <a:rPr lang="fr-FR" sz="1600" dirty="0"/>
              <a:t> CHU Ibn </a:t>
            </a:r>
            <a:r>
              <a:rPr lang="fr-FR" sz="1600" dirty="0" err="1"/>
              <a:t>Rochd</a:t>
            </a:r>
            <a:r>
              <a:rPr lang="fr-FR" sz="1600" dirty="0"/>
              <a:t>  </a:t>
            </a:r>
          </a:p>
          <a:p>
            <a:pPr lvl="2">
              <a:buFontTx/>
              <a:buChar char="-"/>
            </a:pPr>
            <a:r>
              <a:rPr lang="fr-FR" sz="1600" dirty="0"/>
              <a:t> OFPPT   </a:t>
            </a:r>
          </a:p>
          <a:p>
            <a:pPr lvl="2">
              <a:buFontTx/>
              <a:buChar char="-"/>
            </a:pPr>
            <a:r>
              <a:rPr lang="fr-FR" sz="1600" dirty="0"/>
              <a:t> </a:t>
            </a:r>
            <a:r>
              <a:rPr lang="en-US" sz="1600" dirty="0"/>
              <a:t>Ministry</a:t>
            </a:r>
            <a:r>
              <a:rPr lang="fr-FR" sz="1600" dirty="0"/>
              <a:t> of </a:t>
            </a:r>
            <a:r>
              <a:rPr lang="en-US" sz="1600" dirty="0"/>
              <a:t>Tourism</a:t>
            </a:r>
          </a:p>
        </p:txBody>
      </p:sp>
      <p:pic>
        <p:nvPicPr>
          <p:cNvPr id="39961" name="Picture 28" descr="ANd9GcSdidn4TQUUs3XHz3OMa1CUqpHjlzNsve58GIoGF7PQBXCIkLZG"/>
          <p:cNvPicPr>
            <a:picLocks noChangeAspect="1" noChangeArrowheads="1"/>
          </p:cNvPicPr>
          <p:nvPr/>
        </p:nvPicPr>
        <p:blipFill>
          <a:blip r:embed="rId20" cstate="print"/>
          <a:srcRect/>
          <a:stretch>
            <a:fillRect/>
          </a:stretch>
        </p:blipFill>
        <p:spPr bwMode="auto">
          <a:xfrm>
            <a:off x="539750" y="4437063"/>
            <a:ext cx="1008063" cy="873125"/>
          </a:xfrm>
          <a:prstGeom prst="rect">
            <a:avLst/>
          </a:prstGeom>
          <a:noFill/>
          <a:ln w="9525">
            <a:noFill/>
            <a:miter lim="800000"/>
            <a:headEnd/>
            <a:tailEnd/>
          </a:ln>
        </p:spPr>
      </p:pic>
      <p:pic>
        <p:nvPicPr>
          <p:cNvPr id="39962" name="Picture 29" descr="ANd9GcQATPMSx9hOy6Hal3F3MTebmCT3b6p3W_xanMT97KgQDy3N7hdEYw"/>
          <p:cNvPicPr>
            <a:picLocks noChangeAspect="1" noChangeArrowheads="1"/>
          </p:cNvPicPr>
          <p:nvPr/>
        </p:nvPicPr>
        <p:blipFill>
          <a:blip r:embed="rId21" cstate="print"/>
          <a:srcRect/>
          <a:stretch>
            <a:fillRect/>
          </a:stretch>
        </p:blipFill>
        <p:spPr bwMode="auto">
          <a:xfrm>
            <a:off x="7740650" y="4448175"/>
            <a:ext cx="935038" cy="795338"/>
          </a:xfrm>
          <a:prstGeom prst="rect">
            <a:avLst/>
          </a:prstGeom>
          <a:noFill/>
          <a:ln w="9525">
            <a:noFill/>
            <a:miter lim="800000"/>
            <a:headEnd/>
            <a:tailEnd/>
          </a:ln>
        </p:spPr>
      </p:pic>
      <p:sp>
        <p:nvSpPr>
          <p:cNvPr id="39963" name="Text Box 30"/>
          <p:cNvSpPr txBox="1">
            <a:spLocks noChangeArrowheads="1"/>
          </p:cNvSpPr>
          <p:nvPr/>
        </p:nvSpPr>
        <p:spPr bwMode="auto">
          <a:xfrm>
            <a:off x="2627313" y="4437063"/>
            <a:ext cx="184150" cy="366712"/>
          </a:xfrm>
          <a:prstGeom prst="rect">
            <a:avLst/>
          </a:prstGeom>
          <a:noFill/>
          <a:ln w="9525">
            <a:noFill/>
            <a:miter lim="800000"/>
            <a:headEnd/>
            <a:tailEnd/>
          </a:ln>
        </p:spPr>
        <p:txBody>
          <a:bodyPr wrap="none">
            <a:spAutoFit/>
          </a:bodyPr>
          <a:lstStyle/>
          <a:p>
            <a:endParaRPr lang="en-US"/>
          </a:p>
        </p:txBody>
      </p:sp>
      <p:sp>
        <p:nvSpPr>
          <p:cNvPr id="39964" name="Rectangle 31"/>
          <p:cNvSpPr>
            <a:spLocks noChangeArrowheads="1"/>
          </p:cNvSpPr>
          <p:nvPr/>
        </p:nvSpPr>
        <p:spPr bwMode="auto">
          <a:xfrm>
            <a:off x="2438400" y="4300538"/>
            <a:ext cx="4535488" cy="954107"/>
          </a:xfrm>
          <a:prstGeom prst="rect">
            <a:avLst/>
          </a:prstGeom>
          <a:noFill/>
          <a:ln w="9525">
            <a:noFill/>
            <a:miter lim="800000"/>
            <a:headEnd/>
            <a:tailEnd/>
          </a:ln>
        </p:spPr>
        <p:txBody>
          <a:bodyPr>
            <a:spAutoFit/>
          </a:bodyPr>
          <a:lstStyle/>
          <a:p>
            <a:r>
              <a:rPr lang="fr-FR" sz="1400" dirty="0"/>
              <a:t>Gerry Broennimann, IT </a:t>
            </a:r>
            <a:r>
              <a:rPr lang="en-US" sz="1400" dirty="0" smtClean="0"/>
              <a:t>Specialist</a:t>
            </a:r>
            <a:r>
              <a:rPr lang="fr-FR" sz="1400" dirty="0" smtClean="0"/>
              <a:t> </a:t>
            </a:r>
            <a:endParaRPr lang="fr-FR" sz="1400" dirty="0"/>
          </a:p>
          <a:p>
            <a:r>
              <a:rPr lang="fr-FR" sz="1400" dirty="0"/>
              <a:t>Catherine </a:t>
            </a:r>
            <a:r>
              <a:rPr lang="fr-FR" sz="1400" dirty="0" err="1"/>
              <a:t>Fillare</a:t>
            </a:r>
            <a:r>
              <a:rPr lang="fr-FR" sz="1400" dirty="0"/>
              <a:t>, Education &amp; </a:t>
            </a:r>
            <a:r>
              <a:rPr lang="fr-FR" sz="1400" dirty="0" err="1"/>
              <a:t>Knowledge</a:t>
            </a:r>
            <a:r>
              <a:rPr lang="fr-FR" sz="1400" dirty="0"/>
              <a:t> Leader</a:t>
            </a:r>
          </a:p>
          <a:p>
            <a:r>
              <a:rPr lang="fr-FR" sz="1400" dirty="0"/>
              <a:t>Patrick </a:t>
            </a:r>
            <a:r>
              <a:rPr lang="fr-FR" sz="1400" dirty="0" err="1"/>
              <a:t>Joussen</a:t>
            </a:r>
            <a:r>
              <a:rPr lang="fr-FR" sz="1400" dirty="0"/>
              <a:t>, Project Manager, Manager</a:t>
            </a:r>
          </a:p>
          <a:p>
            <a:r>
              <a:rPr lang="fr-FR" sz="1400" dirty="0" err="1"/>
              <a:t>Ramgopal</a:t>
            </a:r>
            <a:r>
              <a:rPr lang="fr-FR" sz="1400" dirty="0"/>
              <a:t> </a:t>
            </a:r>
            <a:r>
              <a:rPr lang="fr-FR" sz="1400" dirty="0" err="1"/>
              <a:t>Yadav</a:t>
            </a:r>
            <a:r>
              <a:rPr lang="fr-FR" sz="1400" dirty="0"/>
              <a:t>, SAP </a:t>
            </a:r>
            <a:r>
              <a:rPr lang="fr-FR" sz="1400" dirty="0" err="1"/>
              <a:t>Technical</a:t>
            </a:r>
            <a:r>
              <a:rPr lang="fr-FR" sz="1400" dirty="0"/>
              <a:t> Consultant</a:t>
            </a:r>
          </a:p>
        </p:txBody>
      </p:sp>
      <p:pic>
        <p:nvPicPr>
          <p:cNvPr id="39965" name="Picture 32" descr="ALCS+8"/>
          <p:cNvPicPr>
            <a:picLocks noChangeAspect="1" noChangeArrowheads="1"/>
          </p:cNvPicPr>
          <p:nvPr/>
        </p:nvPicPr>
        <p:blipFill>
          <a:blip r:embed="rId22" cstate="print"/>
          <a:srcRect/>
          <a:stretch>
            <a:fillRect/>
          </a:stretch>
        </p:blipFill>
        <p:spPr bwMode="auto">
          <a:xfrm>
            <a:off x="1042988" y="5445125"/>
            <a:ext cx="1671637" cy="1247775"/>
          </a:xfrm>
          <a:prstGeom prst="rect">
            <a:avLst/>
          </a:prstGeom>
          <a:noFill/>
          <a:ln w="9525">
            <a:noFill/>
            <a:miter lim="800000"/>
            <a:headEnd/>
            <a:tailEnd/>
          </a:ln>
        </p:spPr>
      </p:pic>
      <p:pic>
        <p:nvPicPr>
          <p:cNvPr id="39966" name="Picture 33" descr="http://2.bp.blogspot.com/-srcMGlK9aTA/U17RLUgnhAI/AAAAAAAAAeA/cXRlUiWvsZs/s1600/1_ALCS.jpg"/>
          <p:cNvPicPr>
            <a:picLocks noChangeAspect="1" noChangeArrowheads="1"/>
          </p:cNvPicPr>
          <p:nvPr/>
        </p:nvPicPr>
        <p:blipFill>
          <a:blip r:embed="rId23" cstate="print"/>
          <a:srcRect/>
          <a:stretch>
            <a:fillRect/>
          </a:stretch>
        </p:blipFill>
        <p:spPr bwMode="auto">
          <a:xfrm>
            <a:off x="2865438" y="5462588"/>
            <a:ext cx="1778000" cy="1243012"/>
          </a:xfrm>
          <a:prstGeom prst="rect">
            <a:avLst/>
          </a:prstGeom>
          <a:noFill/>
          <a:ln w="9525">
            <a:noFill/>
            <a:miter lim="800000"/>
            <a:headEnd/>
            <a:tailEnd/>
          </a:ln>
        </p:spPr>
      </p:pic>
      <p:pic>
        <p:nvPicPr>
          <p:cNvPr id="39967" name="Picture 34" descr="IMG_2091%5B1%5D"/>
          <p:cNvPicPr>
            <a:picLocks noChangeAspect="1" noChangeArrowheads="1"/>
          </p:cNvPicPr>
          <p:nvPr/>
        </p:nvPicPr>
        <p:blipFill>
          <a:blip r:embed="rId24" cstate="print"/>
          <a:srcRect/>
          <a:stretch>
            <a:fillRect/>
          </a:stretch>
        </p:blipFill>
        <p:spPr bwMode="auto">
          <a:xfrm>
            <a:off x="4787900" y="5462588"/>
            <a:ext cx="1655763" cy="1243012"/>
          </a:xfrm>
          <a:prstGeom prst="rect">
            <a:avLst/>
          </a:prstGeom>
          <a:noFill/>
          <a:ln w="9525">
            <a:noFill/>
            <a:miter lim="800000"/>
            <a:headEnd/>
            <a:tailEnd/>
          </a:ln>
        </p:spPr>
      </p:pic>
      <p:pic>
        <p:nvPicPr>
          <p:cNvPr id="39968" name="Picture 35" descr="IMG_2084%5B1%5D"/>
          <p:cNvPicPr>
            <a:picLocks noChangeAspect="1" noChangeArrowheads="1"/>
          </p:cNvPicPr>
          <p:nvPr/>
        </p:nvPicPr>
        <p:blipFill>
          <a:blip r:embed="rId25" cstate="print"/>
          <a:srcRect/>
          <a:stretch>
            <a:fillRect/>
          </a:stretch>
        </p:blipFill>
        <p:spPr bwMode="auto">
          <a:xfrm>
            <a:off x="6659563" y="5373688"/>
            <a:ext cx="1006475" cy="1341437"/>
          </a:xfrm>
          <a:prstGeom prst="rect">
            <a:avLst/>
          </a:prstGeom>
          <a:noFill/>
          <a:ln w="9525">
            <a:noFill/>
            <a:miter lim="800000"/>
            <a:headEnd/>
            <a:tailEnd/>
          </a:ln>
        </p:spPr>
      </p:pic>
      <p:pic>
        <p:nvPicPr>
          <p:cNvPr id="39969" name="Picture 36" descr="Flag of Switzerland"/>
          <p:cNvPicPr>
            <a:picLocks noChangeAspect="1" noChangeArrowheads="1"/>
          </p:cNvPicPr>
          <p:nvPr/>
        </p:nvPicPr>
        <p:blipFill>
          <a:blip r:embed="rId26" cstate="print"/>
          <a:srcRect/>
          <a:stretch>
            <a:fillRect/>
          </a:stretch>
        </p:blipFill>
        <p:spPr bwMode="auto">
          <a:xfrm>
            <a:off x="2146300" y="4406900"/>
            <a:ext cx="152400" cy="152400"/>
          </a:xfrm>
          <a:prstGeom prst="rect">
            <a:avLst/>
          </a:prstGeom>
          <a:noFill/>
          <a:ln w="9525" algn="ctr">
            <a:solidFill>
              <a:schemeClr val="tx1"/>
            </a:solidFill>
            <a:miter lim="800000"/>
            <a:headEnd/>
            <a:tailEnd/>
          </a:ln>
        </p:spPr>
      </p:pic>
      <p:pic>
        <p:nvPicPr>
          <p:cNvPr id="39970" name="Picture 37" descr="Flag of France"/>
          <p:cNvPicPr>
            <a:picLocks noChangeAspect="1" noChangeArrowheads="1"/>
          </p:cNvPicPr>
          <p:nvPr/>
        </p:nvPicPr>
        <p:blipFill>
          <a:blip r:embed="rId27" cstate="print"/>
          <a:srcRect/>
          <a:stretch>
            <a:fillRect/>
          </a:stretch>
        </p:blipFill>
        <p:spPr bwMode="auto">
          <a:xfrm>
            <a:off x="2124075" y="4868863"/>
            <a:ext cx="215900" cy="144462"/>
          </a:xfrm>
          <a:prstGeom prst="rect">
            <a:avLst/>
          </a:prstGeom>
          <a:noFill/>
          <a:ln w="9525">
            <a:solidFill>
              <a:schemeClr val="tx1"/>
            </a:solidFill>
            <a:miter lim="800000"/>
            <a:headEnd/>
            <a:tailEnd/>
          </a:ln>
        </p:spPr>
      </p:pic>
      <p:pic>
        <p:nvPicPr>
          <p:cNvPr id="39971" name="Picture 38" descr="Flag of India"/>
          <p:cNvPicPr>
            <a:picLocks noChangeAspect="1" noChangeArrowheads="1"/>
          </p:cNvPicPr>
          <p:nvPr/>
        </p:nvPicPr>
        <p:blipFill>
          <a:blip r:embed="rId18" cstate="print"/>
          <a:srcRect/>
          <a:stretch>
            <a:fillRect/>
          </a:stretch>
        </p:blipFill>
        <p:spPr bwMode="auto">
          <a:xfrm>
            <a:off x="2124075" y="5084763"/>
            <a:ext cx="215900" cy="144462"/>
          </a:xfrm>
          <a:prstGeom prst="rect">
            <a:avLst/>
          </a:prstGeom>
          <a:noFill/>
          <a:ln w="9525" algn="ctr">
            <a:solidFill>
              <a:schemeClr val="tx1"/>
            </a:solidFill>
            <a:miter lim="800000"/>
            <a:headEnd/>
            <a:tailEnd/>
          </a:ln>
        </p:spPr>
      </p:pic>
      <p:pic>
        <p:nvPicPr>
          <p:cNvPr id="39972" name="Picture 39" descr="Flag of United States"/>
          <p:cNvPicPr>
            <a:picLocks noChangeAspect="1" noChangeArrowheads="1"/>
          </p:cNvPicPr>
          <p:nvPr/>
        </p:nvPicPr>
        <p:blipFill>
          <a:blip r:embed="rId28" cstate="print"/>
          <a:srcRect/>
          <a:stretch>
            <a:fillRect/>
          </a:stretch>
        </p:blipFill>
        <p:spPr bwMode="auto">
          <a:xfrm>
            <a:off x="2124075" y="4652963"/>
            <a:ext cx="215900" cy="114300"/>
          </a:xfrm>
          <a:prstGeom prst="rect">
            <a:avLst/>
          </a:prstGeom>
          <a:noFill/>
          <a:ln w="9525" algn="ctr">
            <a:solidFill>
              <a:schemeClr val="tx1"/>
            </a:solidFill>
            <a:miter lim="800000"/>
            <a:headEnd/>
            <a:tailEnd/>
          </a:ln>
        </p:spPr>
      </p:pic>
      <p:pic>
        <p:nvPicPr>
          <p:cNvPr id="39973" name="Picture 40" descr="Flag of Morocco"/>
          <p:cNvPicPr>
            <a:picLocks noChangeAspect="1" noChangeArrowheads="1"/>
          </p:cNvPicPr>
          <p:nvPr/>
        </p:nvPicPr>
        <p:blipFill>
          <a:blip r:embed="rId29" cstate="print"/>
          <a:srcRect/>
          <a:stretch>
            <a:fillRect/>
          </a:stretch>
        </p:blipFill>
        <p:spPr bwMode="auto">
          <a:xfrm>
            <a:off x="5537200" y="3092450"/>
            <a:ext cx="720725" cy="481013"/>
          </a:xfrm>
          <a:prstGeom prst="rect">
            <a:avLst/>
          </a:prstGeom>
          <a:noFill/>
          <a:ln w="9525">
            <a:noFill/>
            <a:miter lim="800000"/>
            <a:headEnd/>
            <a:tailEnd/>
          </a:ln>
        </p:spPr>
      </p:pic>
      <p:sp>
        <p:nvSpPr>
          <p:cNvPr id="39974" name="AutoShape 41" descr="9k="/>
          <p:cNvSpPr>
            <a:spLocks noChangeAspect="1" noChangeArrowheads="1"/>
          </p:cNvSpPr>
          <p:nvPr/>
        </p:nvSpPr>
        <p:spPr bwMode="auto">
          <a:xfrm>
            <a:off x="3929063" y="3000375"/>
            <a:ext cx="1285875" cy="857250"/>
          </a:xfrm>
          <a:prstGeom prst="rect">
            <a:avLst/>
          </a:prstGeom>
          <a:noFill/>
          <a:ln w="9525">
            <a:noFill/>
            <a:miter lim="800000"/>
            <a:headEnd/>
            <a:tailEnd/>
          </a:ln>
        </p:spPr>
        <p:txBody>
          <a:bodyPr/>
          <a:lstStyle/>
          <a:p>
            <a:endParaRPr lang="en-US"/>
          </a:p>
        </p:txBody>
      </p:sp>
      <p:sp>
        <p:nvSpPr>
          <p:cNvPr id="39975" name="AutoShape 42" descr="9k="/>
          <p:cNvSpPr>
            <a:spLocks noChangeAspect="1" noChangeArrowheads="1"/>
          </p:cNvSpPr>
          <p:nvPr/>
        </p:nvSpPr>
        <p:spPr bwMode="auto">
          <a:xfrm>
            <a:off x="3929063" y="3000375"/>
            <a:ext cx="1285875" cy="857250"/>
          </a:xfrm>
          <a:prstGeom prst="rect">
            <a:avLst/>
          </a:prstGeom>
          <a:noFill/>
          <a:ln w="9525">
            <a:noFill/>
            <a:miter lim="800000"/>
            <a:headEnd/>
            <a:tailEnd/>
          </a:ln>
        </p:spPr>
        <p:txBody>
          <a:bodyPr/>
          <a:lstStyle/>
          <a:p>
            <a:endParaRPr lang="en-US"/>
          </a:p>
        </p:txBody>
      </p:sp>
      <p:sp>
        <p:nvSpPr>
          <p:cNvPr id="39976" name="AutoShape 43" descr="9k="/>
          <p:cNvSpPr>
            <a:spLocks noChangeAspect="1" noChangeArrowheads="1"/>
          </p:cNvSpPr>
          <p:nvPr/>
        </p:nvSpPr>
        <p:spPr bwMode="auto">
          <a:xfrm>
            <a:off x="3924300" y="2997200"/>
            <a:ext cx="1285875" cy="857250"/>
          </a:xfrm>
          <a:prstGeom prst="rect">
            <a:avLst/>
          </a:prstGeom>
          <a:noFill/>
          <a:ln w="9525">
            <a:noFill/>
            <a:miter lim="800000"/>
            <a:headEnd/>
            <a:tailEnd/>
          </a:ln>
        </p:spPr>
        <p:txBody>
          <a:bodyPr/>
          <a:lstStyle/>
          <a:p>
            <a:endParaRPr lang="en-US"/>
          </a:p>
        </p:txBody>
      </p:sp>
      <p:pic>
        <p:nvPicPr>
          <p:cNvPr id="39977" name="Picture 44"/>
          <p:cNvPicPr>
            <a:picLocks noChangeAspect="1" noChangeArrowheads="1"/>
          </p:cNvPicPr>
          <p:nvPr/>
        </p:nvPicPr>
        <p:blipFill>
          <a:blip r:embed="rId30" cstate="print"/>
          <a:srcRect/>
          <a:stretch>
            <a:fillRect/>
          </a:stretch>
        </p:blipFill>
        <p:spPr bwMode="auto">
          <a:xfrm>
            <a:off x="4787900" y="3716338"/>
            <a:ext cx="215900" cy="144462"/>
          </a:xfrm>
          <a:prstGeom prst="rect">
            <a:avLst/>
          </a:prstGeom>
          <a:noFill/>
          <a:ln w="9525">
            <a:noFill/>
            <a:miter lim="800000"/>
            <a:headEnd/>
            <a:tailEnd/>
          </a:ln>
        </p:spPr>
      </p:pic>
      <p:pic>
        <p:nvPicPr>
          <p:cNvPr id="39978" name="Picture 45" descr="Flag of United States"/>
          <p:cNvPicPr>
            <a:picLocks noChangeAspect="1" noChangeArrowheads="1"/>
          </p:cNvPicPr>
          <p:nvPr/>
        </p:nvPicPr>
        <p:blipFill>
          <a:blip r:embed="rId28" cstate="print"/>
          <a:srcRect/>
          <a:stretch>
            <a:fillRect/>
          </a:stretch>
        </p:blipFill>
        <p:spPr bwMode="auto">
          <a:xfrm>
            <a:off x="4783138" y="3236913"/>
            <a:ext cx="215900" cy="114300"/>
          </a:xfrm>
          <a:prstGeom prst="rect">
            <a:avLst/>
          </a:prstGeom>
          <a:noFill/>
          <a:ln w="9525" algn="ctr">
            <a:solidFill>
              <a:schemeClr val="tx1"/>
            </a:solidFill>
            <a:miter lim="800000"/>
            <a:headEnd/>
            <a:tailEnd/>
          </a:ln>
        </p:spPr>
      </p:pic>
      <p:pic>
        <p:nvPicPr>
          <p:cNvPr id="39979" name="Picture 46" descr="Flag of Switzerland"/>
          <p:cNvPicPr>
            <a:picLocks noChangeAspect="1" noChangeArrowheads="1"/>
          </p:cNvPicPr>
          <p:nvPr/>
        </p:nvPicPr>
        <p:blipFill>
          <a:blip r:embed="rId26" cstate="print"/>
          <a:srcRect/>
          <a:stretch>
            <a:fillRect/>
          </a:stretch>
        </p:blipFill>
        <p:spPr bwMode="auto">
          <a:xfrm>
            <a:off x="4783138" y="2659063"/>
            <a:ext cx="152400" cy="152400"/>
          </a:xfrm>
          <a:prstGeom prst="rect">
            <a:avLst/>
          </a:prstGeom>
          <a:noFill/>
          <a:ln w="9525" algn="ctr">
            <a:solidFill>
              <a:schemeClr val="tx1"/>
            </a:solidFill>
            <a:miter lim="800000"/>
            <a:headEnd/>
            <a:tailEnd/>
          </a:ln>
        </p:spPr>
      </p:pic>
      <p:pic>
        <p:nvPicPr>
          <p:cNvPr id="39980" name="Picture 47" descr="Flag of Canada"/>
          <p:cNvPicPr>
            <a:picLocks noChangeAspect="1" noChangeArrowheads="1"/>
          </p:cNvPicPr>
          <p:nvPr/>
        </p:nvPicPr>
        <p:blipFill>
          <a:blip r:embed="rId31" cstate="print"/>
          <a:srcRect/>
          <a:stretch>
            <a:fillRect/>
          </a:stretch>
        </p:blipFill>
        <p:spPr bwMode="auto">
          <a:xfrm>
            <a:off x="4783138" y="2425700"/>
            <a:ext cx="215900" cy="107950"/>
          </a:xfrm>
          <a:prstGeom prst="rect">
            <a:avLst/>
          </a:prstGeom>
          <a:noFill/>
          <a:ln w="9525">
            <a:solidFill>
              <a:schemeClr val="tx1"/>
            </a:solidFill>
            <a:miter lim="800000"/>
            <a:headEnd/>
            <a:tailEnd/>
          </a:ln>
        </p:spPr>
      </p:pic>
      <p:pic>
        <p:nvPicPr>
          <p:cNvPr id="39981" name="Picture 48" descr="Flag of Israel"/>
          <p:cNvPicPr>
            <a:picLocks noChangeAspect="1" noChangeArrowheads="1"/>
          </p:cNvPicPr>
          <p:nvPr/>
        </p:nvPicPr>
        <p:blipFill>
          <a:blip r:embed="rId32" cstate="print"/>
          <a:srcRect/>
          <a:stretch>
            <a:fillRect/>
          </a:stretch>
        </p:blipFill>
        <p:spPr bwMode="auto">
          <a:xfrm>
            <a:off x="4783138" y="1833563"/>
            <a:ext cx="220662" cy="160337"/>
          </a:xfrm>
          <a:prstGeom prst="rect">
            <a:avLst/>
          </a:prstGeom>
          <a:noFill/>
          <a:ln w="9525">
            <a:solidFill>
              <a:schemeClr val="tx1"/>
            </a:solidFill>
            <a:miter lim="800000"/>
            <a:headEnd/>
            <a:tailEnd/>
          </a:ln>
        </p:spPr>
      </p:pic>
      <p:pic>
        <p:nvPicPr>
          <p:cNvPr id="39982" name="Picture 49" descr="Flag of Brazil"/>
          <p:cNvPicPr>
            <a:picLocks noChangeAspect="1" noChangeArrowheads="1"/>
          </p:cNvPicPr>
          <p:nvPr/>
        </p:nvPicPr>
        <p:blipFill>
          <a:blip r:embed="rId33" cstate="print"/>
          <a:srcRect/>
          <a:stretch>
            <a:fillRect/>
          </a:stretch>
        </p:blipFill>
        <p:spPr bwMode="auto">
          <a:xfrm>
            <a:off x="4783138" y="2093913"/>
            <a:ext cx="215900" cy="150812"/>
          </a:xfrm>
          <a:prstGeom prst="rect">
            <a:avLst/>
          </a:prstGeom>
          <a:noFill/>
          <a:ln w="9525" algn="ctr">
            <a:solidFill>
              <a:schemeClr val="tx1"/>
            </a:solidFill>
            <a:miter lim="800000"/>
            <a:headEnd/>
            <a:tailEnd/>
          </a:ln>
        </p:spPr>
      </p:pic>
      <p:pic>
        <p:nvPicPr>
          <p:cNvPr id="39983" name="Picture 50" descr="Flag of France"/>
          <p:cNvPicPr>
            <a:picLocks noChangeAspect="1" noChangeArrowheads="1"/>
          </p:cNvPicPr>
          <p:nvPr/>
        </p:nvPicPr>
        <p:blipFill>
          <a:blip r:embed="rId27" cstate="print"/>
          <a:srcRect/>
          <a:stretch>
            <a:fillRect/>
          </a:stretch>
        </p:blipFill>
        <p:spPr bwMode="auto">
          <a:xfrm>
            <a:off x="4778375" y="1554163"/>
            <a:ext cx="215900" cy="144462"/>
          </a:xfrm>
          <a:prstGeom prst="rect">
            <a:avLst/>
          </a:prstGeom>
          <a:noFill/>
          <a:ln w="9525">
            <a:solidFill>
              <a:schemeClr val="tx1"/>
            </a:solidFill>
            <a:miter lim="800000"/>
            <a:headEnd/>
            <a:tailEnd/>
          </a:ln>
        </p:spPr>
      </p:pic>
      <p:pic>
        <p:nvPicPr>
          <p:cNvPr id="39984" name="Picture 51" descr="Flag of Slovakia"/>
          <p:cNvPicPr>
            <a:picLocks noChangeAspect="1" noChangeArrowheads="1"/>
          </p:cNvPicPr>
          <p:nvPr/>
        </p:nvPicPr>
        <p:blipFill>
          <a:blip r:embed="rId34" cstate="print"/>
          <a:srcRect/>
          <a:stretch>
            <a:fillRect/>
          </a:stretch>
        </p:blipFill>
        <p:spPr bwMode="auto">
          <a:xfrm>
            <a:off x="4778375" y="1266825"/>
            <a:ext cx="215900" cy="144463"/>
          </a:xfrm>
          <a:prstGeom prst="rect">
            <a:avLst/>
          </a:prstGeom>
          <a:noFill/>
          <a:ln w="9525">
            <a:solidFill>
              <a:schemeClr val="tx1"/>
            </a:solidFill>
            <a:miter lim="800000"/>
            <a:headEnd/>
            <a:tailEnd/>
          </a:ln>
        </p:spPr>
      </p:pic>
      <p:sp>
        <p:nvSpPr>
          <p:cNvPr id="39985" name="Rectangle 53"/>
          <p:cNvSpPr>
            <a:spLocks noChangeArrowheads="1"/>
          </p:cNvSpPr>
          <p:nvPr/>
        </p:nvSpPr>
        <p:spPr bwMode="auto">
          <a:xfrm>
            <a:off x="238125" y="603250"/>
            <a:ext cx="4281488" cy="396875"/>
          </a:xfrm>
          <a:prstGeom prst="rect">
            <a:avLst/>
          </a:prstGeom>
          <a:noFill/>
          <a:ln w="9525">
            <a:noFill/>
            <a:miter lim="800000"/>
            <a:headEnd/>
            <a:tailEnd/>
          </a:ln>
        </p:spPr>
        <p:txBody>
          <a:bodyPr wrap="none">
            <a:spAutoFit/>
          </a:bodyPr>
          <a:lstStyle/>
          <a:p>
            <a:r>
              <a:rPr lang="en-US" sz="2000" dirty="0">
                <a:solidFill>
                  <a:srgbClr val="000000"/>
                </a:solidFill>
              </a:rPr>
              <a:t>IBM Corporate Service Corps Team</a:t>
            </a:r>
            <a:r>
              <a:rPr lang="en-US" dirty="0">
                <a:solidFill>
                  <a:srgbClr val="000000"/>
                </a:solidFill>
              </a:rPr>
              <a:t>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7301338-EB16-400C-8F9D-BAE85629ECA0}" type="slidenum">
              <a:rPr lang="en-US" smtClean="0"/>
              <a:pPr>
                <a:defRPr/>
              </a:pPr>
              <a:t>6</a:t>
            </a:fld>
            <a:endParaRPr lang="en-US"/>
          </a:p>
        </p:txBody>
      </p:sp>
      <p:pic>
        <p:nvPicPr>
          <p:cNvPr id="3" name="Picture 13" descr="siteon0">
            <a:hlinkClick r:id="rId2" tooltip="Accueil"/>
          </p:cNvPr>
          <p:cNvPicPr>
            <a:picLocks noChangeAspect="1" noChangeArrowheads="1"/>
          </p:cNvPicPr>
          <p:nvPr/>
        </p:nvPicPr>
        <p:blipFill>
          <a:blip r:embed="rId3" cstate="print"/>
          <a:srcRect/>
          <a:stretch>
            <a:fillRect/>
          </a:stretch>
        </p:blipFill>
        <p:spPr bwMode="auto">
          <a:xfrm>
            <a:off x="2601159" y="1492223"/>
            <a:ext cx="4483222" cy="3831117"/>
          </a:xfrm>
          <a:prstGeom prst="rect">
            <a:avLst/>
          </a:prstGeom>
          <a:noFill/>
          <a:ln w="9525">
            <a:noFill/>
            <a:miter lim="800000"/>
            <a:headEnd/>
            <a:tailEnd/>
          </a:ln>
        </p:spPr>
      </p:pic>
      <p:sp>
        <p:nvSpPr>
          <p:cNvPr id="4" name="TextBox 3"/>
          <p:cNvSpPr txBox="1"/>
          <p:nvPr/>
        </p:nvSpPr>
        <p:spPr>
          <a:xfrm>
            <a:off x="2920753" y="5946274"/>
            <a:ext cx="3409025" cy="369332"/>
          </a:xfrm>
          <a:prstGeom prst="rect">
            <a:avLst/>
          </a:prstGeom>
          <a:noFill/>
        </p:spPr>
        <p:txBody>
          <a:bodyPr wrap="square" rtlCol="0">
            <a:spAutoFit/>
          </a:bodyPr>
          <a:lstStyle/>
          <a:p>
            <a:r>
              <a:rPr lang="en-US" dirty="0"/>
              <a:t>Association for AIDS prevention </a:t>
            </a:r>
            <a:endParaRPr lang="en-US" dirty="0"/>
          </a:p>
        </p:txBody>
      </p:sp>
    </p:spTree>
    <p:extLst>
      <p:ext uri="{BB962C8B-B14F-4D97-AF65-F5344CB8AC3E}">
        <p14:creationId xmlns:p14="http://schemas.microsoft.com/office/powerpoint/2010/main" val="15358144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CH" dirty="0" err="1" smtClean="0"/>
              <a:t>About</a:t>
            </a:r>
            <a:r>
              <a:rPr lang="de-CH" dirty="0" smtClean="0"/>
              <a:t> ALCS</a:t>
            </a:r>
            <a:endParaRPr lang="en-US" dirty="0"/>
          </a:p>
        </p:txBody>
      </p:sp>
      <p:sp>
        <p:nvSpPr>
          <p:cNvPr id="4" name="Content Placeholder 3"/>
          <p:cNvSpPr>
            <a:spLocks noGrp="1"/>
          </p:cNvSpPr>
          <p:nvPr>
            <p:ph idx="1"/>
          </p:nvPr>
        </p:nvSpPr>
        <p:spPr/>
        <p:txBody>
          <a:bodyPr/>
          <a:lstStyle/>
          <a:p>
            <a:r>
              <a:rPr lang="en-US" sz="1800" dirty="0" smtClean="0"/>
              <a:t>First and </a:t>
            </a:r>
            <a:r>
              <a:rPr lang="en-US" sz="1800" dirty="0"/>
              <a:t>largest association against AIDS in the Maghreb and the Middle East</a:t>
            </a:r>
            <a:r>
              <a:rPr lang="en-US" sz="1800" dirty="0" smtClean="0"/>
              <a:t>.</a:t>
            </a:r>
          </a:p>
          <a:p>
            <a:r>
              <a:rPr lang="en-US" sz="1800" dirty="0" smtClean="0"/>
              <a:t>Founded </a:t>
            </a:r>
            <a:r>
              <a:rPr lang="en-US" sz="1800" dirty="0"/>
              <a:t>in 1988 when only 30 AIDS cases were reported</a:t>
            </a:r>
            <a:r>
              <a:rPr lang="en-US" sz="1800" dirty="0" smtClean="0"/>
              <a:t>.</a:t>
            </a:r>
          </a:p>
          <a:p>
            <a:r>
              <a:rPr lang="en-US" sz="1800" dirty="0"/>
              <a:t>A</a:t>
            </a:r>
            <a:r>
              <a:rPr lang="en-US" sz="1800" dirty="0" smtClean="0"/>
              <a:t>ctive </a:t>
            </a:r>
            <a:r>
              <a:rPr lang="en-US" sz="1800" dirty="0"/>
              <a:t>throughout Morocco, works locally with key populations, youth and the general public, and provides psycho-social care for people living with HIV. </a:t>
            </a:r>
            <a:endParaRPr lang="en-US" sz="1800" dirty="0" smtClean="0"/>
          </a:p>
          <a:p>
            <a:r>
              <a:rPr lang="en-US" sz="1800" dirty="0" smtClean="0"/>
              <a:t>National </a:t>
            </a:r>
            <a:r>
              <a:rPr lang="en-US" sz="1800" dirty="0"/>
              <a:t>office with 19 sections and manages 28 anonymous and free HIV screening </a:t>
            </a:r>
            <a:r>
              <a:rPr lang="en-US" sz="1800" dirty="0" smtClean="0"/>
              <a:t>centers</a:t>
            </a:r>
          </a:p>
          <a:p>
            <a:r>
              <a:rPr lang="en-US" sz="1800" dirty="0" smtClean="0"/>
              <a:t>83 </a:t>
            </a:r>
            <a:r>
              <a:rPr lang="en-US" sz="1800" dirty="0"/>
              <a:t>employees, 150 field workers and 300 </a:t>
            </a:r>
            <a:r>
              <a:rPr lang="en-US" sz="1800" dirty="0" smtClean="0"/>
              <a:t>volunteers</a:t>
            </a:r>
          </a:p>
          <a:p>
            <a:r>
              <a:rPr lang="en-US" sz="1800" dirty="0" smtClean="0"/>
              <a:t>The </a:t>
            </a:r>
            <a:r>
              <a:rPr lang="en-US" sz="1800" dirty="0"/>
              <a:t>ALCS is growing day by </a:t>
            </a:r>
            <a:r>
              <a:rPr lang="en-US" sz="1800" dirty="0" smtClean="0"/>
              <a:t>day… </a:t>
            </a:r>
          </a:p>
          <a:p>
            <a:r>
              <a:rPr lang="en-US" sz="1800" dirty="0" smtClean="0"/>
              <a:t>… but </a:t>
            </a:r>
            <a:r>
              <a:rPr lang="en-US" sz="1800" dirty="0"/>
              <a:t>its work tools have proven to be limited and not adapted to the size of the organization and workload. </a:t>
            </a:r>
            <a:endParaRPr lang="en-US" sz="1800" dirty="0"/>
          </a:p>
        </p:txBody>
      </p:sp>
      <p:sp>
        <p:nvSpPr>
          <p:cNvPr id="2" name="Slide Number Placeholder 1"/>
          <p:cNvSpPr>
            <a:spLocks noGrp="1"/>
          </p:cNvSpPr>
          <p:nvPr>
            <p:ph type="sldNum" sz="quarter" idx="10"/>
          </p:nvPr>
        </p:nvSpPr>
        <p:spPr/>
        <p:txBody>
          <a:bodyPr/>
          <a:lstStyle/>
          <a:p>
            <a:pPr>
              <a:defRPr/>
            </a:pPr>
            <a:fld id="{27301338-EB16-400C-8F9D-BAE85629ECA0}" type="slidenum">
              <a:rPr lang="en-US" smtClean="0"/>
              <a:pPr>
                <a:defRPr/>
              </a:pPr>
              <a:t>7</a:t>
            </a:fld>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5996" y="4262422"/>
            <a:ext cx="3033204" cy="2274903"/>
          </a:xfrm>
          <a:prstGeom prst="rect">
            <a:avLst/>
          </a:prstGeom>
        </p:spPr>
      </p:pic>
    </p:spTree>
    <p:extLst>
      <p:ext uri="{BB962C8B-B14F-4D97-AF65-F5344CB8AC3E}">
        <p14:creationId xmlns:p14="http://schemas.microsoft.com/office/powerpoint/2010/main" val="27234008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CH" dirty="0" err="1" smtClean="0"/>
              <a:t>About</a:t>
            </a:r>
            <a:r>
              <a:rPr lang="de-CH" dirty="0" smtClean="0"/>
              <a:t> ALCS</a:t>
            </a:r>
            <a:endParaRPr lang="en-US" dirty="0"/>
          </a:p>
        </p:txBody>
      </p:sp>
      <p:sp>
        <p:nvSpPr>
          <p:cNvPr id="2" name="Slide Number Placeholder 1"/>
          <p:cNvSpPr>
            <a:spLocks noGrp="1"/>
          </p:cNvSpPr>
          <p:nvPr>
            <p:ph type="sldNum" sz="quarter" idx="10"/>
          </p:nvPr>
        </p:nvSpPr>
        <p:spPr/>
        <p:txBody>
          <a:bodyPr/>
          <a:lstStyle/>
          <a:p>
            <a:pPr>
              <a:defRPr/>
            </a:pPr>
            <a:fld id="{27301338-EB16-400C-8F9D-BAE85629ECA0}" type="slidenum">
              <a:rPr lang="en-US" smtClean="0"/>
              <a:pPr>
                <a:defRPr/>
              </a:pPr>
              <a:t>8</a:t>
            </a:fld>
            <a:endParaRPr lang="en-US"/>
          </a:p>
        </p:txBody>
      </p:sp>
      <p:pic>
        <p:nvPicPr>
          <p:cNvPr id="6" name="Content Placeholder 5"/>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54832" y="1295401"/>
            <a:ext cx="4616158" cy="2763996"/>
          </a:xfr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57926" y="1072075"/>
            <a:ext cx="3348816" cy="2005156"/>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72692" y="3310730"/>
            <a:ext cx="5388746" cy="3226595"/>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147" y="4261281"/>
            <a:ext cx="3350818" cy="2006354"/>
          </a:xfrm>
          <a:prstGeom prst="rect">
            <a:avLst/>
          </a:prstGeom>
        </p:spPr>
      </p:pic>
    </p:spTree>
    <p:extLst>
      <p:ext uri="{BB962C8B-B14F-4D97-AF65-F5344CB8AC3E}">
        <p14:creationId xmlns:p14="http://schemas.microsoft.com/office/powerpoint/2010/main" val="1680783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p:cNvSpPr>
            <a:spLocks noGrp="1"/>
          </p:cNvSpPr>
          <p:nvPr>
            <p:ph type="title" idx="4294967295"/>
          </p:nvPr>
        </p:nvSpPr>
        <p:spPr/>
        <p:txBody>
          <a:bodyPr/>
          <a:lstStyle/>
          <a:p>
            <a:r>
              <a:rPr lang="de-CH" smtClean="0"/>
              <a:t>Today - Future</a:t>
            </a:r>
            <a:endParaRPr lang="en-US" smtClean="0"/>
          </a:p>
        </p:txBody>
      </p:sp>
      <p:sp>
        <p:nvSpPr>
          <p:cNvPr id="4" name="Slide Number Placeholder 3"/>
          <p:cNvSpPr txBox="1">
            <a:spLocks noGrp="1"/>
          </p:cNvSpPr>
          <p:nvPr/>
        </p:nvSpPr>
        <p:spPr bwMode="black">
          <a:xfrm>
            <a:off x="182563" y="6537325"/>
            <a:ext cx="366712" cy="184150"/>
          </a:xfrm>
          <a:prstGeom prst="rect">
            <a:avLst/>
          </a:prstGeom>
          <a:noFill/>
          <a:ln>
            <a:miter lim="800000"/>
            <a:headEnd/>
            <a:tailEnd/>
          </a:ln>
        </p:spPr>
        <p:txBody>
          <a:bodyPr lIns="92075" tIns="46038" rIns="92075" bIns="46038"/>
          <a:lstStyle/>
          <a:p>
            <a:pPr fontAlgn="auto">
              <a:spcBef>
                <a:spcPts val="0"/>
              </a:spcBef>
              <a:spcAft>
                <a:spcPts val="0"/>
              </a:spcAft>
              <a:defRPr/>
            </a:pPr>
            <a:fld id="{99B072B8-8476-498A-A0A7-11AD591D53F4}" type="slidenum">
              <a:rPr lang="en-US" sz="800">
                <a:latin typeface="+mn-lt"/>
                <a:cs typeface="+mn-cs"/>
              </a:rPr>
              <a:pPr fontAlgn="auto">
                <a:spcBef>
                  <a:spcPts val="0"/>
                </a:spcBef>
                <a:spcAft>
                  <a:spcPts val="0"/>
                </a:spcAft>
                <a:defRPr/>
              </a:pPr>
              <a:t>9</a:t>
            </a:fld>
            <a:endParaRPr lang="en-US" sz="800">
              <a:latin typeface="+mn-lt"/>
              <a:cs typeface="+mn-cs"/>
            </a:endParaRPr>
          </a:p>
        </p:txBody>
      </p:sp>
      <p:pic>
        <p:nvPicPr>
          <p:cNvPr id="72707" name="Picture 4"/>
          <p:cNvPicPr>
            <a:picLocks noChangeAspect="1"/>
          </p:cNvPicPr>
          <p:nvPr/>
        </p:nvPicPr>
        <p:blipFill>
          <a:blip r:embed="rId2" cstate="print"/>
          <a:srcRect/>
          <a:stretch>
            <a:fillRect/>
          </a:stretch>
        </p:blipFill>
        <p:spPr bwMode="auto">
          <a:xfrm>
            <a:off x="152400" y="1106488"/>
            <a:ext cx="2981325" cy="1508125"/>
          </a:xfrm>
          <a:prstGeom prst="rect">
            <a:avLst/>
          </a:prstGeom>
          <a:noFill/>
          <a:ln w="9525">
            <a:noFill/>
            <a:miter lim="800000"/>
            <a:headEnd/>
            <a:tailEnd/>
          </a:ln>
        </p:spPr>
      </p:pic>
      <p:pic>
        <p:nvPicPr>
          <p:cNvPr id="72708" name="Picture 5"/>
          <p:cNvPicPr>
            <a:picLocks noChangeAspect="1"/>
          </p:cNvPicPr>
          <p:nvPr/>
        </p:nvPicPr>
        <p:blipFill>
          <a:blip r:embed="rId3" cstate="print"/>
          <a:srcRect/>
          <a:stretch>
            <a:fillRect/>
          </a:stretch>
        </p:blipFill>
        <p:spPr bwMode="auto">
          <a:xfrm rot="900000">
            <a:off x="1433513" y="1401763"/>
            <a:ext cx="3644900" cy="841375"/>
          </a:xfrm>
          <a:prstGeom prst="rect">
            <a:avLst/>
          </a:prstGeom>
          <a:noFill/>
          <a:ln w="9525">
            <a:noFill/>
            <a:miter lim="800000"/>
            <a:headEnd/>
            <a:tailEnd/>
          </a:ln>
        </p:spPr>
      </p:pic>
      <p:pic>
        <p:nvPicPr>
          <p:cNvPr id="72709" name="Picture 6"/>
          <p:cNvPicPr>
            <a:picLocks noChangeAspect="1"/>
          </p:cNvPicPr>
          <p:nvPr/>
        </p:nvPicPr>
        <p:blipFill>
          <a:blip r:embed="rId4" cstate="print"/>
          <a:srcRect/>
          <a:stretch>
            <a:fillRect/>
          </a:stretch>
        </p:blipFill>
        <p:spPr bwMode="auto">
          <a:xfrm>
            <a:off x="152400" y="4159250"/>
            <a:ext cx="3409950" cy="1281113"/>
          </a:xfrm>
          <a:prstGeom prst="rect">
            <a:avLst/>
          </a:prstGeom>
          <a:noFill/>
          <a:ln w="9525">
            <a:noFill/>
            <a:miter lim="800000"/>
            <a:headEnd/>
            <a:tailEnd/>
          </a:ln>
        </p:spPr>
      </p:pic>
      <p:pic>
        <p:nvPicPr>
          <p:cNvPr id="72710" name="Picture 7"/>
          <p:cNvPicPr>
            <a:picLocks noChangeAspect="1"/>
          </p:cNvPicPr>
          <p:nvPr/>
        </p:nvPicPr>
        <p:blipFill>
          <a:blip r:embed="rId5" cstate="print"/>
          <a:srcRect/>
          <a:stretch>
            <a:fillRect/>
          </a:stretch>
        </p:blipFill>
        <p:spPr bwMode="auto">
          <a:xfrm rot="-900000">
            <a:off x="263525" y="2805113"/>
            <a:ext cx="3306763" cy="1055687"/>
          </a:xfrm>
          <a:prstGeom prst="rect">
            <a:avLst/>
          </a:prstGeom>
          <a:noFill/>
          <a:ln w="9525">
            <a:noFill/>
            <a:miter lim="800000"/>
            <a:headEnd/>
            <a:tailEnd/>
          </a:ln>
        </p:spPr>
      </p:pic>
      <p:pic>
        <p:nvPicPr>
          <p:cNvPr id="72711" name="Picture 1"/>
          <p:cNvPicPr>
            <a:picLocks noChangeAspect="1" noChangeArrowheads="1"/>
          </p:cNvPicPr>
          <p:nvPr/>
        </p:nvPicPr>
        <p:blipFill>
          <a:blip r:embed="rId6" cstate="print"/>
          <a:srcRect/>
          <a:stretch>
            <a:fillRect/>
          </a:stretch>
        </p:blipFill>
        <p:spPr bwMode="auto">
          <a:xfrm>
            <a:off x="4664075" y="1970088"/>
            <a:ext cx="4445000" cy="3384550"/>
          </a:xfrm>
          <a:prstGeom prst="rect">
            <a:avLst/>
          </a:prstGeom>
          <a:noFill/>
          <a:ln w="9525">
            <a:noFill/>
            <a:miter lim="800000"/>
            <a:headEnd/>
            <a:tailEnd/>
          </a:ln>
        </p:spPr>
      </p:pic>
      <p:sp>
        <p:nvSpPr>
          <p:cNvPr id="72712" name="Right Arrow 8"/>
          <p:cNvSpPr>
            <a:spLocks noChangeArrowheads="1"/>
          </p:cNvSpPr>
          <p:nvPr/>
        </p:nvSpPr>
        <p:spPr bwMode="gray">
          <a:xfrm>
            <a:off x="4051300" y="2730500"/>
            <a:ext cx="2025650" cy="920750"/>
          </a:xfrm>
          <a:prstGeom prst="rightArrow">
            <a:avLst>
              <a:gd name="adj1" fmla="val 50000"/>
              <a:gd name="adj2" fmla="val 50019"/>
            </a:avLst>
          </a:prstGeom>
          <a:solidFill>
            <a:srgbClr val="7889FB"/>
          </a:solidFill>
          <a:ln w="9525">
            <a:noFill/>
            <a:miter lim="800000"/>
            <a:headEnd/>
            <a:tailEnd/>
          </a:ln>
        </p:spPr>
        <p:txBody>
          <a:bodyPr lIns="0" tIns="0" rIns="0" bIns="0" anchor="ctr"/>
          <a:lstStyle/>
          <a:p>
            <a:pPr marL="225425" indent="-225425" algn="ctr">
              <a:buClr>
                <a:srgbClr val="7889FB"/>
              </a:buClr>
              <a:buFont typeface="Wingdings" pitchFamily="2" charset="2"/>
              <a:buChar char="§"/>
            </a:pPr>
            <a:endParaRPr lang="en-US" sz="1300"/>
          </a:p>
        </p:txBody>
      </p:sp>
      <p:sp>
        <p:nvSpPr>
          <p:cNvPr id="10" name="Rectangle 3"/>
          <p:cNvSpPr txBox="1">
            <a:spLocks noChangeArrowheads="1"/>
          </p:cNvSpPr>
          <p:nvPr/>
        </p:nvSpPr>
        <p:spPr bwMode="auto">
          <a:xfrm>
            <a:off x="400050" y="5529263"/>
            <a:ext cx="4349750" cy="1100137"/>
          </a:xfrm>
          <a:prstGeom prst="rect">
            <a:avLst/>
          </a:prstGeom>
          <a:noFill/>
          <a:ln w="9525">
            <a:noFill/>
            <a:miter lim="800000"/>
            <a:headEnd/>
            <a:tailEnd/>
          </a:ln>
        </p:spPr>
        <p:txBody>
          <a:bodyPr/>
          <a:lstStyle>
            <a:lvl1pPr marL="173038" indent="-173038" algn="l" rtl="0" eaLnBrk="0" fontAlgn="base" hangingPunct="0">
              <a:spcBef>
                <a:spcPct val="20000"/>
              </a:spcBef>
              <a:spcAft>
                <a:spcPct val="0"/>
              </a:spcAft>
              <a:buClr>
                <a:schemeClr val="hlink"/>
              </a:buClr>
              <a:buFont typeface="Wingdings" pitchFamily="2" charset="2"/>
              <a:buChar char="§"/>
              <a:defRPr sz="1400">
                <a:solidFill>
                  <a:schemeClr val="tx1"/>
                </a:solidFill>
                <a:latin typeface="+mn-lt"/>
                <a:ea typeface="+mn-ea"/>
                <a:cs typeface="+mn-cs"/>
              </a:defRPr>
            </a:lvl1pPr>
            <a:lvl2pPr marL="509588" indent="-163513" algn="l" rtl="0" eaLnBrk="0" fontAlgn="base" hangingPunct="0">
              <a:spcBef>
                <a:spcPct val="20000"/>
              </a:spcBef>
              <a:spcAft>
                <a:spcPct val="0"/>
              </a:spcAft>
              <a:buClr>
                <a:schemeClr val="hlink"/>
              </a:buClr>
              <a:buFont typeface="Arial" charset="0"/>
              <a:buChar char="–"/>
              <a:defRPr sz="1400">
                <a:solidFill>
                  <a:schemeClr val="tx1"/>
                </a:solidFill>
                <a:latin typeface="+mn-lt"/>
              </a:defRPr>
            </a:lvl2pPr>
            <a:lvl3pPr marL="855663" indent="-173038" algn="l" rtl="0" eaLnBrk="0" fontAlgn="base" hangingPunct="0">
              <a:spcBef>
                <a:spcPct val="20000"/>
              </a:spcBef>
              <a:spcAft>
                <a:spcPct val="0"/>
              </a:spcAft>
              <a:buClr>
                <a:schemeClr val="hlink"/>
              </a:buClr>
              <a:buChar char="•"/>
              <a:defRPr sz="1400">
                <a:solidFill>
                  <a:schemeClr val="tx1"/>
                </a:solidFill>
                <a:latin typeface="+mn-lt"/>
              </a:defRPr>
            </a:lvl3pPr>
            <a:lvl4pPr marL="1203325" indent="-173038" algn="l" rtl="0" eaLnBrk="0" fontAlgn="base" hangingPunct="0">
              <a:spcBef>
                <a:spcPct val="20000"/>
              </a:spcBef>
              <a:spcAft>
                <a:spcPct val="0"/>
              </a:spcAft>
              <a:buClr>
                <a:schemeClr val="bg1"/>
              </a:buClr>
              <a:defRPr sz="1600">
                <a:solidFill>
                  <a:schemeClr val="bg1"/>
                </a:solidFill>
                <a:latin typeface="+mn-lt"/>
              </a:defRPr>
            </a:lvl4pPr>
            <a:lvl5pPr marL="1539875" indent="-163513" algn="l" rtl="0" eaLnBrk="0" fontAlgn="base" hangingPunct="0">
              <a:spcBef>
                <a:spcPct val="20000"/>
              </a:spcBef>
              <a:spcAft>
                <a:spcPct val="0"/>
              </a:spcAft>
              <a:buClr>
                <a:schemeClr val="bg1"/>
              </a:buClr>
              <a:buChar char="»"/>
              <a:defRPr sz="1600">
                <a:solidFill>
                  <a:schemeClr val="bg1"/>
                </a:solidFill>
                <a:latin typeface="+mn-lt"/>
              </a:defRPr>
            </a:lvl5pPr>
            <a:lvl6pPr marL="1997075" indent="-163513" algn="l" rtl="0" fontAlgn="base">
              <a:spcBef>
                <a:spcPct val="20000"/>
              </a:spcBef>
              <a:spcAft>
                <a:spcPct val="0"/>
              </a:spcAft>
              <a:buClr>
                <a:schemeClr val="bg1"/>
              </a:buClr>
              <a:buChar char="»"/>
              <a:defRPr sz="1600">
                <a:solidFill>
                  <a:schemeClr val="bg1"/>
                </a:solidFill>
                <a:latin typeface="+mn-lt"/>
              </a:defRPr>
            </a:lvl6pPr>
            <a:lvl7pPr marL="2454275" indent="-163513" algn="l" rtl="0" fontAlgn="base">
              <a:spcBef>
                <a:spcPct val="20000"/>
              </a:spcBef>
              <a:spcAft>
                <a:spcPct val="0"/>
              </a:spcAft>
              <a:buClr>
                <a:schemeClr val="bg1"/>
              </a:buClr>
              <a:buChar char="»"/>
              <a:defRPr sz="1600">
                <a:solidFill>
                  <a:schemeClr val="bg1"/>
                </a:solidFill>
                <a:latin typeface="+mn-lt"/>
              </a:defRPr>
            </a:lvl7pPr>
            <a:lvl8pPr marL="2911475" indent="-163513" algn="l" rtl="0" fontAlgn="base">
              <a:spcBef>
                <a:spcPct val="20000"/>
              </a:spcBef>
              <a:spcAft>
                <a:spcPct val="0"/>
              </a:spcAft>
              <a:buClr>
                <a:schemeClr val="bg1"/>
              </a:buClr>
              <a:buChar char="»"/>
              <a:defRPr sz="1600">
                <a:solidFill>
                  <a:schemeClr val="bg1"/>
                </a:solidFill>
                <a:latin typeface="+mn-lt"/>
              </a:defRPr>
            </a:lvl8pPr>
            <a:lvl9pPr marL="3368675" indent="-163513" algn="l" rtl="0" fontAlgn="base">
              <a:spcBef>
                <a:spcPct val="20000"/>
              </a:spcBef>
              <a:spcAft>
                <a:spcPct val="0"/>
              </a:spcAft>
              <a:buClr>
                <a:schemeClr val="bg1"/>
              </a:buClr>
              <a:buChar char="»"/>
              <a:defRPr sz="1600">
                <a:solidFill>
                  <a:schemeClr val="bg1"/>
                </a:solidFill>
                <a:latin typeface="+mn-lt"/>
              </a:defRPr>
            </a:lvl9pPr>
          </a:lstStyle>
          <a:p>
            <a:pPr>
              <a:defRPr/>
            </a:pPr>
            <a:r>
              <a:rPr lang="de-CH" kern="0" dirty="0" err="1" smtClean="0"/>
              <a:t>Current</a:t>
            </a:r>
            <a:r>
              <a:rPr lang="de-CH" kern="0" dirty="0" smtClean="0"/>
              <a:t> </a:t>
            </a:r>
            <a:r>
              <a:rPr lang="de-CH" kern="0" dirty="0" err="1" smtClean="0"/>
              <a:t>state</a:t>
            </a:r>
            <a:endParaRPr lang="en-US" kern="0" dirty="0" smtClean="0"/>
          </a:p>
          <a:p>
            <a:pPr lvl="1">
              <a:defRPr/>
            </a:pPr>
            <a:r>
              <a:rPr lang="en-US" kern="0" dirty="0" smtClean="0"/>
              <a:t>Manual reconciliation of Excel sheets</a:t>
            </a:r>
          </a:p>
          <a:p>
            <a:pPr lvl="1">
              <a:defRPr/>
            </a:pPr>
            <a:r>
              <a:rPr lang="en-US" kern="0" dirty="0" smtClean="0"/>
              <a:t>Decentralized data storage</a:t>
            </a:r>
          </a:p>
          <a:p>
            <a:pPr lvl="1">
              <a:defRPr/>
            </a:pPr>
            <a:r>
              <a:rPr lang="de-CH" kern="0" dirty="0" err="1" smtClean="0"/>
              <a:t>No</a:t>
            </a:r>
            <a:r>
              <a:rPr lang="de-CH" kern="0" dirty="0" smtClean="0"/>
              <a:t> real-time </a:t>
            </a:r>
            <a:r>
              <a:rPr lang="de-CH" kern="0" dirty="0" err="1" smtClean="0"/>
              <a:t>project</a:t>
            </a:r>
            <a:r>
              <a:rPr lang="de-CH" kern="0" dirty="0" smtClean="0"/>
              <a:t> </a:t>
            </a:r>
            <a:r>
              <a:rPr lang="de-CH" kern="0" dirty="0" err="1" smtClean="0"/>
              <a:t>status</a:t>
            </a:r>
            <a:r>
              <a:rPr lang="de-CH" kern="0" dirty="0" smtClean="0"/>
              <a:t> </a:t>
            </a:r>
            <a:r>
              <a:rPr lang="de-CH" kern="0" dirty="0" err="1" smtClean="0"/>
              <a:t>information</a:t>
            </a:r>
            <a:endParaRPr lang="en-US" kern="0" dirty="0" smtClean="0"/>
          </a:p>
        </p:txBody>
      </p:sp>
      <p:sp>
        <p:nvSpPr>
          <p:cNvPr id="11" name="Rectangle 3"/>
          <p:cNvSpPr txBox="1">
            <a:spLocks noChangeArrowheads="1"/>
          </p:cNvSpPr>
          <p:nvPr/>
        </p:nvSpPr>
        <p:spPr bwMode="auto">
          <a:xfrm>
            <a:off x="5064125" y="5529263"/>
            <a:ext cx="4349750" cy="1100137"/>
          </a:xfrm>
          <a:prstGeom prst="rect">
            <a:avLst/>
          </a:prstGeom>
          <a:noFill/>
          <a:ln w="9525">
            <a:noFill/>
            <a:miter lim="800000"/>
            <a:headEnd/>
            <a:tailEnd/>
          </a:ln>
        </p:spPr>
        <p:txBody>
          <a:bodyPr/>
          <a:lstStyle>
            <a:lvl1pPr marL="173038" indent="-173038" algn="l" rtl="0" eaLnBrk="0" fontAlgn="base" hangingPunct="0">
              <a:spcBef>
                <a:spcPct val="20000"/>
              </a:spcBef>
              <a:spcAft>
                <a:spcPct val="0"/>
              </a:spcAft>
              <a:buClr>
                <a:schemeClr val="hlink"/>
              </a:buClr>
              <a:buFont typeface="Wingdings" pitchFamily="2" charset="2"/>
              <a:buChar char="§"/>
              <a:defRPr sz="1400">
                <a:solidFill>
                  <a:schemeClr val="tx1"/>
                </a:solidFill>
                <a:latin typeface="+mn-lt"/>
                <a:ea typeface="+mn-ea"/>
                <a:cs typeface="+mn-cs"/>
              </a:defRPr>
            </a:lvl1pPr>
            <a:lvl2pPr marL="509588" indent="-163513" algn="l" rtl="0" eaLnBrk="0" fontAlgn="base" hangingPunct="0">
              <a:spcBef>
                <a:spcPct val="20000"/>
              </a:spcBef>
              <a:spcAft>
                <a:spcPct val="0"/>
              </a:spcAft>
              <a:buClr>
                <a:schemeClr val="hlink"/>
              </a:buClr>
              <a:buFont typeface="Arial" charset="0"/>
              <a:buChar char="–"/>
              <a:defRPr sz="1400">
                <a:solidFill>
                  <a:schemeClr val="tx1"/>
                </a:solidFill>
                <a:latin typeface="+mn-lt"/>
              </a:defRPr>
            </a:lvl2pPr>
            <a:lvl3pPr marL="855663" indent="-173038" algn="l" rtl="0" eaLnBrk="0" fontAlgn="base" hangingPunct="0">
              <a:spcBef>
                <a:spcPct val="20000"/>
              </a:spcBef>
              <a:spcAft>
                <a:spcPct val="0"/>
              </a:spcAft>
              <a:buClr>
                <a:schemeClr val="hlink"/>
              </a:buClr>
              <a:buChar char="•"/>
              <a:defRPr sz="1400">
                <a:solidFill>
                  <a:schemeClr val="tx1"/>
                </a:solidFill>
                <a:latin typeface="+mn-lt"/>
              </a:defRPr>
            </a:lvl3pPr>
            <a:lvl4pPr marL="1203325" indent="-173038" algn="l" rtl="0" eaLnBrk="0" fontAlgn="base" hangingPunct="0">
              <a:spcBef>
                <a:spcPct val="20000"/>
              </a:spcBef>
              <a:spcAft>
                <a:spcPct val="0"/>
              </a:spcAft>
              <a:buClr>
                <a:schemeClr val="bg1"/>
              </a:buClr>
              <a:defRPr sz="1600">
                <a:solidFill>
                  <a:schemeClr val="bg1"/>
                </a:solidFill>
                <a:latin typeface="+mn-lt"/>
              </a:defRPr>
            </a:lvl4pPr>
            <a:lvl5pPr marL="1539875" indent="-163513" algn="l" rtl="0" eaLnBrk="0" fontAlgn="base" hangingPunct="0">
              <a:spcBef>
                <a:spcPct val="20000"/>
              </a:spcBef>
              <a:spcAft>
                <a:spcPct val="0"/>
              </a:spcAft>
              <a:buClr>
                <a:schemeClr val="bg1"/>
              </a:buClr>
              <a:buChar char="»"/>
              <a:defRPr sz="1600">
                <a:solidFill>
                  <a:schemeClr val="bg1"/>
                </a:solidFill>
                <a:latin typeface="+mn-lt"/>
              </a:defRPr>
            </a:lvl5pPr>
            <a:lvl6pPr marL="1997075" indent="-163513" algn="l" rtl="0" fontAlgn="base">
              <a:spcBef>
                <a:spcPct val="20000"/>
              </a:spcBef>
              <a:spcAft>
                <a:spcPct val="0"/>
              </a:spcAft>
              <a:buClr>
                <a:schemeClr val="bg1"/>
              </a:buClr>
              <a:buChar char="»"/>
              <a:defRPr sz="1600">
                <a:solidFill>
                  <a:schemeClr val="bg1"/>
                </a:solidFill>
                <a:latin typeface="+mn-lt"/>
              </a:defRPr>
            </a:lvl6pPr>
            <a:lvl7pPr marL="2454275" indent="-163513" algn="l" rtl="0" fontAlgn="base">
              <a:spcBef>
                <a:spcPct val="20000"/>
              </a:spcBef>
              <a:spcAft>
                <a:spcPct val="0"/>
              </a:spcAft>
              <a:buClr>
                <a:schemeClr val="bg1"/>
              </a:buClr>
              <a:buChar char="»"/>
              <a:defRPr sz="1600">
                <a:solidFill>
                  <a:schemeClr val="bg1"/>
                </a:solidFill>
                <a:latin typeface="+mn-lt"/>
              </a:defRPr>
            </a:lvl7pPr>
            <a:lvl8pPr marL="2911475" indent="-163513" algn="l" rtl="0" fontAlgn="base">
              <a:spcBef>
                <a:spcPct val="20000"/>
              </a:spcBef>
              <a:spcAft>
                <a:spcPct val="0"/>
              </a:spcAft>
              <a:buClr>
                <a:schemeClr val="bg1"/>
              </a:buClr>
              <a:buChar char="»"/>
              <a:defRPr sz="1600">
                <a:solidFill>
                  <a:schemeClr val="bg1"/>
                </a:solidFill>
                <a:latin typeface="+mn-lt"/>
              </a:defRPr>
            </a:lvl8pPr>
            <a:lvl9pPr marL="3368675" indent="-163513" algn="l" rtl="0" fontAlgn="base">
              <a:spcBef>
                <a:spcPct val="20000"/>
              </a:spcBef>
              <a:spcAft>
                <a:spcPct val="0"/>
              </a:spcAft>
              <a:buClr>
                <a:schemeClr val="bg1"/>
              </a:buClr>
              <a:buChar char="»"/>
              <a:defRPr sz="1600">
                <a:solidFill>
                  <a:schemeClr val="bg1"/>
                </a:solidFill>
                <a:latin typeface="+mn-lt"/>
              </a:defRPr>
            </a:lvl9pPr>
          </a:lstStyle>
          <a:p>
            <a:pPr>
              <a:defRPr/>
            </a:pPr>
            <a:r>
              <a:rPr lang="de-CH" kern="0" dirty="0" smtClean="0"/>
              <a:t>Future </a:t>
            </a:r>
            <a:r>
              <a:rPr lang="de-CH" kern="0" dirty="0" err="1" smtClean="0"/>
              <a:t>state</a:t>
            </a:r>
            <a:endParaRPr lang="en-US" kern="0" dirty="0" smtClean="0"/>
          </a:p>
          <a:p>
            <a:pPr lvl="1">
              <a:defRPr/>
            </a:pPr>
            <a:r>
              <a:rPr lang="en-US" kern="0" dirty="0" smtClean="0"/>
              <a:t>Automated reconciliation and reports</a:t>
            </a:r>
          </a:p>
          <a:p>
            <a:pPr lvl="1">
              <a:defRPr/>
            </a:pPr>
            <a:r>
              <a:rPr lang="en-US" kern="0" dirty="0" smtClean="0"/>
              <a:t>Centralized data storage in relational DB</a:t>
            </a:r>
          </a:p>
          <a:p>
            <a:pPr lvl="1">
              <a:defRPr/>
            </a:pPr>
            <a:r>
              <a:rPr lang="de-CH" kern="0" dirty="0" smtClean="0"/>
              <a:t>Real-time </a:t>
            </a:r>
            <a:r>
              <a:rPr lang="de-CH" kern="0" dirty="0" err="1" smtClean="0"/>
              <a:t>project</a:t>
            </a:r>
            <a:r>
              <a:rPr lang="de-CH" kern="0" dirty="0" smtClean="0"/>
              <a:t> </a:t>
            </a:r>
            <a:r>
              <a:rPr lang="de-CH" kern="0" dirty="0" err="1" smtClean="0"/>
              <a:t>status</a:t>
            </a:r>
            <a:r>
              <a:rPr lang="de-CH" kern="0" dirty="0" smtClean="0"/>
              <a:t> </a:t>
            </a:r>
            <a:r>
              <a:rPr lang="de-CH" kern="0" dirty="0" err="1" smtClean="0"/>
              <a:t>information</a:t>
            </a:r>
            <a:endParaRPr lang="en-US" kern="0" dirty="0" smtClean="0"/>
          </a:p>
        </p:txBody>
      </p:sp>
      <p:pic>
        <p:nvPicPr>
          <p:cNvPr id="72715" name="Picture 2"/>
          <p:cNvPicPr>
            <a:picLocks noChangeAspect="1"/>
          </p:cNvPicPr>
          <p:nvPr/>
        </p:nvPicPr>
        <p:blipFill>
          <a:blip r:embed="rId7" cstate="print"/>
          <a:srcRect/>
          <a:stretch>
            <a:fillRect/>
          </a:stretch>
        </p:blipFill>
        <p:spPr bwMode="auto">
          <a:xfrm rot="1800000">
            <a:off x="2514600" y="3665538"/>
            <a:ext cx="1520825" cy="719137"/>
          </a:xfrm>
          <a:prstGeom prst="rect">
            <a:avLst/>
          </a:prstGeom>
          <a:noFill/>
          <a:ln w="9525">
            <a:noFill/>
            <a:miter lim="800000"/>
            <a:headEnd/>
            <a:tailEnd/>
          </a:ln>
        </p:spPr>
      </p:pic>
      <p:sp>
        <p:nvSpPr>
          <p:cNvPr id="12" name="TextBox 11"/>
          <p:cNvSpPr txBox="1">
            <a:spLocks noChangeArrowheads="1"/>
          </p:cNvSpPr>
          <p:nvPr/>
        </p:nvSpPr>
        <p:spPr bwMode="auto">
          <a:xfrm>
            <a:off x="1020763" y="3763963"/>
            <a:ext cx="1671637" cy="307975"/>
          </a:xfrm>
          <a:prstGeom prst="rect">
            <a:avLst/>
          </a:prstGeom>
          <a:solidFill>
            <a:srgbClr val="FFCCCC"/>
          </a:solidFill>
          <a:ln w="9525">
            <a:solidFill>
              <a:srgbClr val="FF0000"/>
            </a:solidFill>
            <a:miter lim="800000"/>
            <a:headEnd/>
            <a:tailEnd/>
          </a:ln>
        </p:spPr>
        <p:txBody>
          <a:bodyPr>
            <a:spAutoFit/>
          </a:bodyPr>
          <a:lstStyle/>
          <a:p>
            <a:pPr algn="ctr"/>
            <a:r>
              <a:rPr lang="de-CH" sz="1400"/>
              <a:t>Source of errors</a:t>
            </a:r>
            <a:endParaRPr lang="en-US" sz="1400"/>
          </a:p>
        </p:txBody>
      </p:sp>
      <p:sp>
        <p:nvSpPr>
          <p:cNvPr id="14" name="TextBox 13"/>
          <p:cNvSpPr txBox="1">
            <a:spLocks noChangeArrowheads="1"/>
          </p:cNvSpPr>
          <p:nvPr/>
        </p:nvSpPr>
        <p:spPr bwMode="auto">
          <a:xfrm>
            <a:off x="1568450" y="2093913"/>
            <a:ext cx="1671638" cy="307975"/>
          </a:xfrm>
          <a:prstGeom prst="rect">
            <a:avLst/>
          </a:prstGeom>
          <a:solidFill>
            <a:srgbClr val="FFCCCC"/>
          </a:solidFill>
          <a:ln w="9525">
            <a:solidFill>
              <a:srgbClr val="FF0000"/>
            </a:solidFill>
            <a:miter lim="800000"/>
            <a:headEnd/>
            <a:tailEnd/>
          </a:ln>
        </p:spPr>
        <p:txBody>
          <a:bodyPr>
            <a:spAutoFit/>
          </a:bodyPr>
          <a:lstStyle/>
          <a:p>
            <a:pPr algn="ctr"/>
            <a:r>
              <a:rPr lang="de-CH" sz="1400"/>
              <a:t>Delays</a:t>
            </a:r>
            <a:endParaRPr lang="en-US" sz="1400"/>
          </a:p>
        </p:txBody>
      </p:sp>
    </p:spTree>
    <p:extLst>
      <p:ext uri="{BB962C8B-B14F-4D97-AF65-F5344CB8AC3E}">
        <p14:creationId xmlns:p14="http://schemas.microsoft.com/office/powerpoint/2010/main" val="3830593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NAME" val="McK Disclaimer"/>
  <p:tag name="LLEFT" val=" 210.125"/>
  <p:tag name="LTOP" val=" 469.875"/>
  <p:tag name="RESIZE" val="Yes"/>
</p:tagLst>
</file>

<file path=ppt/theme/theme1.xml><?xml version="1.0" encoding="utf-8"?>
<a:theme xmlns:a="http://schemas.openxmlformats.org/drawingml/2006/main" name="NA Delivery template">
  <a:themeElements>
    <a:clrScheme name="NA Delivery template 1">
      <a:dk1>
        <a:srgbClr val="000000"/>
      </a:dk1>
      <a:lt1>
        <a:srgbClr val="FFFFFF"/>
      </a:lt1>
      <a:dk2>
        <a:srgbClr val="000000"/>
      </a:dk2>
      <a:lt2>
        <a:srgbClr val="808080"/>
      </a:lt2>
      <a:accent1>
        <a:srgbClr val="009999"/>
      </a:accent1>
      <a:accent2>
        <a:srgbClr val="71BFA7"/>
      </a:accent2>
      <a:accent3>
        <a:srgbClr val="FFFFFF"/>
      </a:accent3>
      <a:accent4>
        <a:srgbClr val="000000"/>
      </a:accent4>
      <a:accent5>
        <a:srgbClr val="AACACA"/>
      </a:accent5>
      <a:accent6>
        <a:srgbClr val="66AD97"/>
      </a:accent6>
      <a:hlink>
        <a:srgbClr val="7889FB"/>
      </a:hlink>
      <a:folHlink>
        <a:srgbClr val="9900CC"/>
      </a:folHlink>
    </a:clrScheme>
    <a:fontScheme name="NA Delivery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9525">
          <a:noFill/>
          <a:miter lim="800000"/>
          <a:headEnd/>
          <a:tailEnd/>
        </a:ln>
        <a:effectLst/>
      </a:spPr>
      <a:bodyPr lIns="0" tIns="0" rIns="0" bIns="0"/>
      <a:lstStyle>
        <a:defPPr marL="225425" indent="-225425">
          <a:buClr>
            <a:srgbClr val="7889FB"/>
          </a:buClr>
          <a:buFont typeface="Wingdings" pitchFamily="2" charset="2"/>
          <a:buChar char="§"/>
          <a:defRPr sz="1300" dirty="0" smtClean="0"/>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NA Delivery template 1">
        <a:dk1>
          <a:srgbClr val="000000"/>
        </a:dk1>
        <a:lt1>
          <a:srgbClr val="FFFFFF"/>
        </a:lt1>
        <a:dk2>
          <a:srgbClr val="000000"/>
        </a:dk2>
        <a:lt2>
          <a:srgbClr val="808080"/>
        </a:lt2>
        <a:accent1>
          <a:srgbClr val="009999"/>
        </a:accent1>
        <a:accent2>
          <a:srgbClr val="71BFA7"/>
        </a:accent2>
        <a:accent3>
          <a:srgbClr val="FFFFFF"/>
        </a:accent3>
        <a:accent4>
          <a:srgbClr val="000000"/>
        </a:accent4>
        <a:accent5>
          <a:srgbClr val="AACACA"/>
        </a:accent5>
        <a:accent6>
          <a:srgbClr val="66AD97"/>
        </a:accent6>
        <a:hlink>
          <a:srgbClr val="7889FB"/>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24067</TotalTime>
  <Words>964</Words>
  <Application>Microsoft Office PowerPoint</Application>
  <PresentationFormat>On-screen Show (4:3)</PresentationFormat>
  <Paragraphs>127</Paragraphs>
  <Slides>21</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SimSun</vt:lpstr>
      <vt:lpstr>Arial</vt:lpstr>
      <vt:lpstr>Calibri</vt:lpstr>
      <vt:lpstr>Wingdings</vt:lpstr>
      <vt:lpstr>NA Delivery template</vt:lpstr>
      <vt:lpstr>Corporate Service Corps  Team Morocco 5  April 25 – May 24, 2014</vt:lpstr>
      <vt:lpstr>About the CSC Program</vt:lpstr>
      <vt:lpstr>About the CSC Program</vt:lpstr>
      <vt:lpstr>PowerPoint Presentation</vt:lpstr>
      <vt:lpstr>PowerPoint Presentation</vt:lpstr>
      <vt:lpstr>PowerPoint Presentation</vt:lpstr>
      <vt:lpstr>About ALCS</vt:lpstr>
      <vt:lpstr>About ALCS</vt:lpstr>
      <vt:lpstr>Today - Future</vt:lpstr>
      <vt:lpstr>Data Model</vt:lpstr>
      <vt:lpstr>ALCS members contributed to the project with their passion, expertise and tremendous Moroccan hospitality </vt:lpstr>
      <vt:lpstr>PowerPoint Presentation</vt:lpstr>
      <vt:lpstr>Strengths and weaknesses may be turned into opportunities                        – keeping in mind the potential threats</vt:lpstr>
      <vt:lpstr>Work…</vt:lpstr>
      <vt:lpstr>Morocco</vt:lpstr>
      <vt:lpstr>Casablanca</vt:lpstr>
      <vt:lpstr>Chefchaouen / Tangier</vt:lpstr>
      <vt:lpstr>Fès / Volubilis</vt:lpstr>
      <vt:lpstr>Marrakesh</vt:lpstr>
      <vt:lpstr>Ouarzazate – Tinfou – Aït Benhaddou</vt:lpstr>
      <vt:lpstr>http://morocco.chickenfactory.ch</vt:lpstr>
    </vt:vector>
  </TitlesOfParts>
  <Company>IBM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Approach</dc:title>
  <dc:creator>ADMINIBM</dc:creator>
  <cp:lastModifiedBy>Gerry Broennimann</cp:lastModifiedBy>
  <cp:revision>520</cp:revision>
  <dcterms:created xsi:type="dcterms:W3CDTF">2013-05-22T07:22:00Z</dcterms:created>
  <dcterms:modified xsi:type="dcterms:W3CDTF">2014-05-27T13:15:59Z</dcterms:modified>
</cp:coreProperties>
</file>