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6" r:id="rId1"/>
    <p:sldMasterId id="2147483669" r:id="rId2"/>
  </p:sldMasterIdLst>
  <p:notesMasterIdLst>
    <p:notesMasterId r:id="rId43"/>
  </p:notesMasterIdLst>
  <p:sldIdLst>
    <p:sldId id="909" r:id="rId3"/>
    <p:sldId id="913" r:id="rId4"/>
    <p:sldId id="915" r:id="rId5"/>
    <p:sldId id="916" r:id="rId6"/>
    <p:sldId id="912" r:id="rId7"/>
    <p:sldId id="881" r:id="rId8"/>
    <p:sldId id="883" r:id="rId9"/>
    <p:sldId id="861" r:id="rId10"/>
    <p:sldId id="871" r:id="rId11"/>
    <p:sldId id="866" r:id="rId12"/>
    <p:sldId id="907" r:id="rId13"/>
    <p:sldId id="910" r:id="rId14"/>
    <p:sldId id="886" r:id="rId15"/>
    <p:sldId id="887" r:id="rId16"/>
    <p:sldId id="885" r:id="rId17"/>
    <p:sldId id="867" r:id="rId18"/>
    <p:sldId id="878" r:id="rId19"/>
    <p:sldId id="877" r:id="rId20"/>
    <p:sldId id="876" r:id="rId21"/>
    <p:sldId id="879" r:id="rId22"/>
    <p:sldId id="889" r:id="rId23"/>
    <p:sldId id="884" r:id="rId24"/>
    <p:sldId id="865" r:id="rId25"/>
    <p:sldId id="863" r:id="rId26"/>
    <p:sldId id="908" r:id="rId27"/>
    <p:sldId id="890" r:id="rId28"/>
    <p:sldId id="891" r:id="rId29"/>
    <p:sldId id="893" r:id="rId30"/>
    <p:sldId id="895" r:id="rId31"/>
    <p:sldId id="896" r:id="rId32"/>
    <p:sldId id="897" r:id="rId33"/>
    <p:sldId id="898" r:id="rId34"/>
    <p:sldId id="899" r:id="rId35"/>
    <p:sldId id="900" r:id="rId36"/>
    <p:sldId id="901" r:id="rId37"/>
    <p:sldId id="902" r:id="rId38"/>
    <p:sldId id="903" r:id="rId39"/>
    <p:sldId id="914" r:id="rId40"/>
    <p:sldId id="904" r:id="rId41"/>
    <p:sldId id="917" r:id="rId42"/>
  </p:sldIdLst>
  <p:sldSz cx="9906000" cy="6858000" type="A4"/>
  <p:notesSz cx="6883400" cy="9906000"/>
  <p:defaultTextStyle>
    <a:defPPr>
      <a:defRPr lang="en-US"/>
    </a:defPPr>
    <a:lvl1pPr algn="l" rtl="0" fontAlgn="base">
      <a:spcBef>
        <a:spcPct val="0"/>
      </a:spcBef>
      <a:spcAft>
        <a:spcPct val="0"/>
      </a:spcAft>
      <a:defRPr sz="1600" i="1" kern="1200">
        <a:solidFill>
          <a:schemeClr val="tx1"/>
        </a:solidFill>
        <a:latin typeface="Arial" charset="0"/>
        <a:ea typeface="+mn-ea"/>
        <a:cs typeface="Arial" charset="0"/>
      </a:defRPr>
    </a:lvl1pPr>
    <a:lvl2pPr marL="457200" algn="l" rtl="0" fontAlgn="base">
      <a:spcBef>
        <a:spcPct val="0"/>
      </a:spcBef>
      <a:spcAft>
        <a:spcPct val="0"/>
      </a:spcAft>
      <a:defRPr sz="1600" i="1" kern="1200">
        <a:solidFill>
          <a:schemeClr val="tx1"/>
        </a:solidFill>
        <a:latin typeface="Arial" charset="0"/>
        <a:ea typeface="+mn-ea"/>
        <a:cs typeface="Arial" charset="0"/>
      </a:defRPr>
    </a:lvl2pPr>
    <a:lvl3pPr marL="914400" algn="l" rtl="0" fontAlgn="base">
      <a:spcBef>
        <a:spcPct val="0"/>
      </a:spcBef>
      <a:spcAft>
        <a:spcPct val="0"/>
      </a:spcAft>
      <a:defRPr sz="1600" i="1" kern="1200">
        <a:solidFill>
          <a:schemeClr val="tx1"/>
        </a:solidFill>
        <a:latin typeface="Arial" charset="0"/>
        <a:ea typeface="+mn-ea"/>
        <a:cs typeface="Arial" charset="0"/>
      </a:defRPr>
    </a:lvl3pPr>
    <a:lvl4pPr marL="1371600" algn="l" rtl="0" fontAlgn="base">
      <a:spcBef>
        <a:spcPct val="0"/>
      </a:spcBef>
      <a:spcAft>
        <a:spcPct val="0"/>
      </a:spcAft>
      <a:defRPr sz="1600" i="1" kern="1200">
        <a:solidFill>
          <a:schemeClr val="tx1"/>
        </a:solidFill>
        <a:latin typeface="Arial" charset="0"/>
        <a:ea typeface="+mn-ea"/>
        <a:cs typeface="Arial" charset="0"/>
      </a:defRPr>
    </a:lvl4pPr>
    <a:lvl5pPr marL="1828800" algn="l" rtl="0" fontAlgn="base">
      <a:spcBef>
        <a:spcPct val="0"/>
      </a:spcBef>
      <a:spcAft>
        <a:spcPct val="0"/>
      </a:spcAft>
      <a:defRPr sz="1600" i="1" kern="1200">
        <a:solidFill>
          <a:schemeClr val="tx1"/>
        </a:solidFill>
        <a:latin typeface="Arial" charset="0"/>
        <a:ea typeface="+mn-ea"/>
        <a:cs typeface="Arial" charset="0"/>
      </a:defRPr>
    </a:lvl5pPr>
    <a:lvl6pPr marL="2286000" algn="l" defTabSz="914400" rtl="0" eaLnBrk="1" latinLnBrk="0" hangingPunct="1">
      <a:defRPr sz="1600" i="1" kern="1200">
        <a:solidFill>
          <a:schemeClr val="tx1"/>
        </a:solidFill>
        <a:latin typeface="Arial" charset="0"/>
        <a:ea typeface="+mn-ea"/>
        <a:cs typeface="Arial" charset="0"/>
      </a:defRPr>
    </a:lvl6pPr>
    <a:lvl7pPr marL="2743200" algn="l" defTabSz="914400" rtl="0" eaLnBrk="1" latinLnBrk="0" hangingPunct="1">
      <a:defRPr sz="1600" i="1" kern="1200">
        <a:solidFill>
          <a:schemeClr val="tx1"/>
        </a:solidFill>
        <a:latin typeface="Arial" charset="0"/>
        <a:ea typeface="+mn-ea"/>
        <a:cs typeface="Arial" charset="0"/>
      </a:defRPr>
    </a:lvl7pPr>
    <a:lvl8pPr marL="3200400" algn="l" defTabSz="914400" rtl="0" eaLnBrk="1" latinLnBrk="0" hangingPunct="1">
      <a:defRPr sz="1600" i="1" kern="1200">
        <a:solidFill>
          <a:schemeClr val="tx1"/>
        </a:solidFill>
        <a:latin typeface="Arial" charset="0"/>
        <a:ea typeface="+mn-ea"/>
        <a:cs typeface="Arial" charset="0"/>
      </a:defRPr>
    </a:lvl8pPr>
    <a:lvl9pPr marL="3657600" algn="l" defTabSz="914400" rtl="0" eaLnBrk="1" latinLnBrk="0" hangingPunct="1">
      <a:defRPr sz="1600" i="1"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996600"/>
    <a:srgbClr val="FF0000"/>
    <a:srgbClr val="003366"/>
    <a:srgbClr val="CC99FF"/>
    <a:srgbClr val="FFCCFF"/>
    <a:srgbClr val="B3FFB3"/>
    <a:srgbClr val="33CC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231" autoAdjust="0"/>
    <p:restoredTop sz="86906" autoAdjust="0"/>
  </p:normalViewPr>
  <p:slideViewPr>
    <p:cSldViewPr>
      <p:cViewPr>
        <p:scale>
          <a:sx n="75" d="100"/>
          <a:sy n="75" d="100"/>
        </p:scale>
        <p:origin x="-960" y="-276"/>
      </p:cViewPr>
      <p:guideLst>
        <p:guide orient="horz" pos="4133"/>
        <p:guide pos="172"/>
        <p:guide pos="6068"/>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62" d="100"/>
          <a:sy n="62" d="100"/>
        </p:scale>
        <p:origin x="-3300" y="-66"/>
      </p:cViewPr>
      <p:guideLst>
        <p:guide orient="horz" pos="3120"/>
        <p:guide pos="2168"/>
      </p:guideLst>
    </p:cSldViewPr>
  </p:notesViewPr>
  <p:gridSpacing cx="36868100" cy="368681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0" y="0"/>
            <a:ext cx="2982913" cy="495300"/>
          </a:xfrm>
          <a:prstGeom prst="rect">
            <a:avLst/>
          </a:prstGeom>
          <a:noFill/>
          <a:ln>
            <a:noFill/>
          </a:ln>
          <a:effectLst/>
          <a:extLst>
            <a:ext uri="{909E8E84-426E-40DD-AFC4-6F175D3DCCD1}"/>
            <a:ext uri="{91240B29-F687-4F45-9708-019B960494DF}"/>
            <a:ext uri="{AF507438-7753-43E0-B8FC-AC1667EBCBE1}"/>
          </a:extLst>
        </p:spPr>
        <p:txBody>
          <a:bodyPr vert="horz" wrap="square" lIns="95927" tIns="47963" rIns="95927" bIns="47963" numCol="1" anchor="t" anchorCtr="0" compatLnSpc="1">
            <a:prstTxWarp prst="textNoShape">
              <a:avLst/>
            </a:prstTxWarp>
          </a:bodyPr>
          <a:lstStyle>
            <a:lvl1pPr algn="l" defTabSz="958850" eaLnBrk="1" hangingPunct="1">
              <a:defRPr sz="1300" i="0">
                <a:latin typeface="Arial" charset="0"/>
                <a:cs typeface="Arial" charset="0"/>
              </a:defRPr>
            </a:lvl1pPr>
          </a:lstStyle>
          <a:p>
            <a:pPr>
              <a:defRPr/>
            </a:pPr>
            <a:endParaRPr lang="en-US"/>
          </a:p>
        </p:txBody>
      </p:sp>
      <p:sp>
        <p:nvSpPr>
          <p:cNvPr id="8195" name="Rectangle 3"/>
          <p:cNvSpPr>
            <a:spLocks noGrp="1" noChangeArrowheads="1"/>
          </p:cNvSpPr>
          <p:nvPr>
            <p:ph type="dt" idx="1"/>
          </p:nvPr>
        </p:nvSpPr>
        <p:spPr bwMode="auto">
          <a:xfrm>
            <a:off x="3898900" y="0"/>
            <a:ext cx="2982913" cy="495300"/>
          </a:xfrm>
          <a:prstGeom prst="rect">
            <a:avLst/>
          </a:prstGeom>
          <a:noFill/>
          <a:ln>
            <a:noFill/>
          </a:ln>
          <a:effectLst/>
          <a:extLst>
            <a:ext uri="{909E8E84-426E-40DD-AFC4-6F175D3DCCD1}"/>
            <a:ext uri="{91240B29-F687-4F45-9708-019B960494DF}"/>
            <a:ext uri="{AF507438-7753-43E0-B8FC-AC1667EBCBE1}"/>
          </a:extLst>
        </p:spPr>
        <p:txBody>
          <a:bodyPr vert="horz" wrap="square" lIns="95927" tIns="47963" rIns="95927" bIns="47963" numCol="1" anchor="t" anchorCtr="0" compatLnSpc="1">
            <a:prstTxWarp prst="textNoShape">
              <a:avLst/>
            </a:prstTxWarp>
          </a:bodyPr>
          <a:lstStyle>
            <a:lvl1pPr algn="r" defTabSz="958850" eaLnBrk="1" hangingPunct="1">
              <a:defRPr sz="1300" i="0">
                <a:latin typeface="Arial" charset="0"/>
                <a:cs typeface="Arial" charset="0"/>
              </a:defRPr>
            </a:lvl1pPr>
          </a:lstStyle>
          <a:p>
            <a:pPr>
              <a:defRPr/>
            </a:pPr>
            <a:endParaRPr lang="en-US"/>
          </a:p>
        </p:txBody>
      </p:sp>
      <p:sp>
        <p:nvSpPr>
          <p:cNvPr id="15364" name="Rectangle 4"/>
          <p:cNvSpPr>
            <a:spLocks noGrp="1" noRot="1" noChangeArrowheads="1" noTextEdit="1"/>
          </p:cNvSpPr>
          <p:nvPr>
            <p:ph type="sldImg" idx="2"/>
          </p:nvPr>
        </p:nvSpPr>
        <p:spPr bwMode="auto">
          <a:xfrm>
            <a:off x="758825" y="742950"/>
            <a:ext cx="5365750" cy="3714750"/>
          </a:xfrm>
          <a:prstGeom prst="rect">
            <a:avLst/>
          </a:prstGeom>
          <a:noFill/>
          <a:ln w="9525">
            <a:solidFill>
              <a:srgbClr val="000000"/>
            </a:solidFill>
            <a:miter lim="800000"/>
            <a:headEnd/>
            <a:tailEnd/>
          </a:ln>
        </p:spPr>
      </p:sp>
      <p:sp>
        <p:nvSpPr>
          <p:cNvPr id="8197" name="Rectangle 5"/>
          <p:cNvSpPr>
            <a:spLocks noGrp="1" noChangeArrowheads="1"/>
          </p:cNvSpPr>
          <p:nvPr>
            <p:ph type="body" sz="quarter" idx="3"/>
          </p:nvPr>
        </p:nvSpPr>
        <p:spPr bwMode="auto">
          <a:xfrm>
            <a:off x="688975" y="4705350"/>
            <a:ext cx="5505450" cy="4457700"/>
          </a:xfrm>
          <a:prstGeom prst="rect">
            <a:avLst/>
          </a:prstGeom>
          <a:noFill/>
          <a:ln>
            <a:noFill/>
          </a:ln>
          <a:effectLst/>
          <a:extLst>
            <a:ext uri="{909E8E84-426E-40DD-AFC4-6F175D3DCCD1}"/>
            <a:ext uri="{91240B29-F687-4F45-9708-019B960494DF}"/>
            <a:ext uri="{AF507438-7753-43E0-B8FC-AC1667EBCBE1}"/>
          </a:extLst>
        </p:spPr>
        <p:txBody>
          <a:bodyPr vert="horz" wrap="square" lIns="95927" tIns="47963" rIns="95927" bIns="4796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8198" name="Rectangle 6"/>
          <p:cNvSpPr>
            <a:spLocks noGrp="1" noChangeArrowheads="1"/>
          </p:cNvSpPr>
          <p:nvPr>
            <p:ph type="ftr" sz="quarter" idx="4"/>
          </p:nvPr>
        </p:nvSpPr>
        <p:spPr bwMode="auto">
          <a:xfrm>
            <a:off x="0" y="9409113"/>
            <a:ext cx="2982913" cy="495300"/>
          </a:xfrm>
          <a:prstGeom prst="rect">
            <a:avLst/>
          </a:prstGeom>
          <a:noFill/>
          <a:ln>
            <a:noFill/>
          </a:ln>
          <a:effectLst/>
          <a:extLst>
            <a:ext uri="{909E8E84-426E-40DD-AFC4-6F175D3DCCD1}"/>
            <a:ext uri="{91240B29-F687-4F45-9708-019B960494DF}"/>
            <a:ext uri="{AF507438-7753-43E0-B8FC-AC1667EBCBE1}"/>
          </a:extLst>
        </p:spPr>
        <p:txBody>
          <a:bodyPr vert="horz" wrap="square" lIns="95927" tIns="47963" rIns="95927" bIns="47963" numCol="1" anchor="b" anchorCtr="0" compatLnSpc="1">
            <a:prstTxWarp prst="textNoShape">
              <a:avLst/>
            </a:prstTxWarp>
          </a:bodyPr>
          <a:lstStyle>
            <a:lvl1pPr algn="l" defTabSz="958850" eaLnBrk="1" hangingPunct="1">
              <a:defRPr sz="1300" i="0">
                <a:latin typeface="Arial" charset="0"/>
                <a:cs typeface="Arial" charset="0"/>
              </a:defRPr>
            </a:lvl1pPr>
          </a:lstStyle>
          <a:p>
            <a:pPr>
              <a:defRPr/>
            </a:pPr>
            <a:endParaRPr lang="en-US"/>
          </a:p>
        </p:txBody>
      </p:sp>
      <p:sp>
        <p:nvSpPr>
          <p:cNvPr id="8199" name="Rectangle 7"/>
          <p:cNvSpPr>
            <a:spLocks noGrp="1" noChangeArrowheads="1"/>
          </p:cNvSpPr>
          <p:nvPr>
            <p:ph type="sldNum" sz="quarter" idx="5"/>
          </p:nvPr>
        </p:nvSpPr>
        <p:spPr bwMode="auto">
          <a:xfrm>
            <a:off x="3898900" y="9409113"/>
            <a:ext cx="2982913" cy="495300"/>
          </a:xfrm>
          <a:prstGeom prst="rect">
            <a:avLst/>
          </a:prstGeom>
          <a:noFill/>
          <a:ln>
            <a:noFill/>
          </a:ln>
          <a:effectLst/>
          <a:extLst>
            <a:ext uri="{909E8E84-426E-40DD-AFC4-6F175D3DCCD1}"/>
            <a:ext uri="{91240B29-F687-4F45-9708-019B960494DF}"/>
            <a:ext uri="{AF507438-7753-43E0-B8FC-AC1667EBCBE1}"/>
          </a:extLst>
        </p:spPr>
        <p:txBody>
          <a:bodyPr vert="horz" wrap="square" lIns="95927" tIns="47963" rIns="95927" bIns="47963" numCol="1" anchor="b" anchorCtr="0" compatLnSpc="1">
            <a:prstTxWarp prst="textNoShape">
              <a:avLst/>
            </a:prstTxWarp>
          </a:bodyPr>
          <a:lstStyle>
            <a:lvl1pPr algn="r" defTabSz="958850" eaLnBrk="1" hangingPunct="1">
              <a:defRPr sz="1300" i="0">
                <a:latin typeface="Arial" charset="0"/>
                <a:cs typeface="Arial" charset="0"/>
              </a:defRPr>
            </a:lvl1pPr>
          </a:lstStyle>
          <a:p>
            <a:pPr>
              <a:defRPr/>
            </a:pPr>
            <a:fld id="{1E743091-A79A-4206-80FF-132C783BFB1C}"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7"/>
          <p:cNvSpPr>
            <a:spLocks noGrp="1" noChangeArrowheads="1"/>
          </p:cNvSpPr>
          <p:nvPr>
            <p:ph type="sldNum" sz="quarter" idx="5"/>
          </p:nvPr>
        </p:nvSpPr>
        <p:spPr>
          <a:noFill/>
          <a:ln>
            <a:miter lim="800000"/>
            <a:headEnd/>
            <a:tailEnd/>
          </a:ln>
        </p:spPr>
        <p:txBody>
          <a:bodyPr/>
          <a:lstStyle/>
          <a:p>
            <a:fld id="{6BD6D057-DBDA-428E-A4B0-8E85745D95A2}" type="slidenum">
              <a:rPr lang="en-US" smtClean="0"/>
              <a:pPr/>
              <a:t>1</a:t>
            </a:fld>
            <a:endParaRPr lang="en-US" smtClean="0"/>
          </a:p>
        </p:txBody>
      </p:sp>
      <p:sp>
        <p:nvSpPr>
          <p:cNvPr id="17410" name="Rectangle 2"/>
          <p:cNvSpPr>
            <a:spLocks noGrp="1" noRot="1" noChangeArrowheads="1" noTextEdit="1"/>
          </p:cNvSpPr>
          <p:nvPr>
            <p:ph type="sldImg"/>
          </p:nvPr>
        </p:nvSpPr>
        <p:spPr>
          <a:ln/>
        </p:spPr>
      </p:sp>
      <p:sp>
        <p:nvSpPr>
          <p:cNvPr id="17411" name="Rectangle 3"/>
          <p:cNvSpPr>
            <a:spLocks noGrp="1" noChangeArrowheads="1"/>
          </p:cNvSpPr>
          <p:nvPr>
            <p:ph type="body" idx="1"/>
          </p:nvPr>
        </p:nvSpPr>
        <p:spPr>
          <a:noFill/>
        </p:spPr>
        <p:txBody>
          <a:bodyPr/>
          <a:lstStyle/>
          <a:p>
            <a:pPr eaLnBrk="1" hangingPunct="1"/>
            <a:endParaRPr lang="de-CH"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txBox="1">
            <a:spLocks noGrp="1" noChangeArrowheads="1"/>
          </p:cNvSpPr>
          <p:nvPr/>
        </p:nvSpPr>
        <p:spPr bwMode="auto">
          <a:xfrm>
            <a:off x="3898900" y="9409113"/>
            <a:ext cx="2982913" cy="495300"/>
          </a:xfrm>
          <a:prstGeom prst="rect">
            <a:avLst/>
          </a:prstGeom>
          <a:noFill/>
          <a:ln w="9525">
            <a:noFill/>
            <a:miter lim="800000"/>
            <a:headEnd/>
            <a:tailEnd/>
          </a:ln>
        </p:spPr>
        <p:txBody>
          <a:bodyPr lIns="95927" tIns="47963" rIns="95927" bIns="47963" anchor="b"/>
          <a:lstStyle/>
          <a:p>
            <a:pPr algn="r" defTabSz="958850"/>
            <a:fld id="{6C944FF1-2325-496A-89CA-FAD718E0674B}" type="slidenum">
              <a:rPr lang="en-US" sz="1300" i="0"/>
              <a:pPr algn="r" defTabSz="958850"/>
              <a:t>5</a:t>
            </a:fld>
            <a:endParaRPr lang="en-US" sz="1300" i="0"/>
          </a:p>
        </p:txBody>
      </p:sp>
      <p:sp>
        <p:nvSpPr>
          <p:cNvPr id="78851" name="Rectangle 2"/>
          <p:cNvSpPr>
            <a:spLocks noGrp="1" noRot="1" noChangeArrowheads="1" noTextEdit="1"/>
          </p:cNvSpPr>
          <p:nvPr>
            <p:ph type="sldImg"/>
          </p:nvPr>
        </p:nvSpPr>
        <p:spPr>
          <a:ln/>
        </p:spPr>
      </p:sp>
      <p:sp>
        <p:nvSpPr>
          <p:cNvPr id="78852" name="Rectangle 3"/>
          <p:cNvSpPr>
            <a:spLocks noGrp="1" noChangeArrowheads="1"/>
          </p:cNvSpPr>
          <p:nvPr>
            <p:ph type="body" idx="1"/>
          </p:nvPr>
        </p:nvSpPr>
        <p:spPr>
          <a:noFill/>
        </p:spPr>
        <p:txBody>
          <a:bodyPr/>
          <a:lstStyle/>
          <a:p>
            <a:pPr eaLnBrk="1" hangingPunct="1"/>
            <a:endParaRPr lang="de-CH"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7"/>
          <p:cNvSpPr>
            <a:spLocks noGrp="1" noChangeArrowheads="1"/>
          </p:cNvSpPr>
          <p:nvPr>
            <p:ph type="sldNum" sz="quarter" idx="5"/>
          </p:nvPr>
        </p:nvSpPr>
        <p:spPr>
          <a:noFill/>
          <a:ln>
            <a:miter lim="800000"/>
            <a:headEnd/>
            <a:tailEnd/>
          </a:ln>
        </p:spPr>
        <p:txBody>
          <a:bodyPr/>
          <a:lstStyle/>
          <a:p>
            <a:fld id="{9135CCD9-0FE6-4BE4-890F-DEA4FA6713F5}" type="slidenum">
              <a:rPr lang="en-US" smtClean="0"/>
              <a:pPr/>
              <a:t>7</a:t>
            </a:fld>
            <a:endParaRPr lang="en-US" smtClean="0"/>
          </a:p>
        </p:txBody>
      </p:sp>
      <p:sp>
        <p:nvSpPr>
          <p:cNvPr id="20482" name="Rectangle 2"/>
          <p:cNvSpPr>
            <a:spLocks noGrp="1" noRot="1" noChangeArrowheads="1" noTextEdit="1"/>
          </p:cNvSpPr>
          <p:nvPr>
            <p:ph type="sldImg"/>
          </p:nvPr>
        </p:nvSpPr>
        <p:spPr>
          <a:ln/>
        </p:spPr>
      </p:sp>
      <p:sp>
        <p:nvSpPr>
          <p:cNvPr id="20483" name="Rectangle 3"/>
          <p:cNvSpPr>
            <a:spLocks noGrp="1" noChangeArrowheads="1"/>
          </p:cNvSpPr>
          <p:nvPr>
            <p:ph type="body" idx="1"/>
          </p:nvPr>
        </p:nvSpPr>
        <p:spPr>
          <a:noFill/>
        </p:spPr>
        <p:txBody>
          <a:bodyPr/>
          <a:lstStyle/>
          <a:p>
            <a:pPr eaLnBrk="1" hangingPunct="1"/>
            <a:r>
              <a:rPr lang="de-CH" smtClean="0"/>
              <a:t>Team:				</a:t>
            </a:r>
          </a:p>
          <a:p>
            <a:pPr eaLnBrk="1" hangingPunct="1"/>
            <a:endParaRPr lang="de-CH" smtClean="0"/>
          </a:p>
          <a:p>
            <a:pPr eaLnBrk="1" hangingPunct="1"/>
            <a:r>
              <a:rPr lang="de-CH" smtClean="0"/>
              <a:t>11 – 1 	</a:t>
            </a:r>
          </a:p>
          <a:p>
            <a:pPr eaLnBrk="1" hangingPunct="1"/>
            <a:r>
              <a:rPr lang="en-US" smtClean="0"/>
              <a:t>represented nine countries and brought a dozen languages between us</a:t>
            </a:r>
            <a:r>
              <a:rPr lang="de-CH" smtClean="0"/>
              <a:t>		</a:t>
            </a:r>
          </a:p>
          <a:p>
            <a:pPr eaLnBrk="1" hangingPunct="1"/>
            <a:r>
              <a:rPr lang="de-CH" smtClean="0"/>
              <a:t>from Argentina, Australia, Belgium, Romania, Spain, Switzerland, Turkey, US</a:t>
            </a:r>
          </a:p>
          <a:p>
            <a:pPr eaLnBrk="1" hangingPunct="1"/>
            <a:r>
              <a:rPr lang="de-CH" smtClean="0"/>
              <a:t>26 – 55</a:t>
            </a:r>
          </a:p>
          <a:p>
            <a:pPr eaLnBrk="1" hangingPunct="1"/>
            <a:endParaRPr lang="de-CH" smtClean="0"/>
          </a:p>
          <a:p>
            <a:pPr eaLnBrk="1" hangingPunct="1"/>
            <a:endParaRPr lang="de-CH"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p:cNvSpPr>
            <a:spLocks noGrp="1" noRot="1" noChangeAspect="1" noTextEdit="1"/>
          </p:cNvSpPr>
          <p:nvPr>
            <p:ph type="sldImg"/>
          </p:nvPr>
        </p:nvSpPr>
        <p:spPr>
          <a:ln/>
        </p:spPr>
      </p:sp>
      <p:sp>
        <p:nvSpPr>
          <p:cNvPr id="28674" name="Notes Placeholder 2"/>
          <p:cNvSpPr>
            <a:spLocks noGrp="1"/>
          </p:cNvSpPr>
          <p:nvPr>
            <p:ph type="body" idx="1"/>
          </p:nvPr>
        </p:nvSpPr>
        <p:spPr>
          <a:noFill/>
        </p:spPr>
        <p:txBody>
          <a:bodyPr/>
          <a:lstStyle/>
          <a:p>
            <a:pPr eaLnBrk="1" hangingPunct="1"/>
            <a:r>
              <a:rPr lang="en-US" smtClean="0"/>
              <a:t>The Morarka Foundation is an NGO that trains rural farmers in organic techniques (Organic Farming and Certifications, Waste Management and Recycling, Vermi Compost, </a:t>
            </a:r>
            <a:r>
              <a:rPr lang="de-CH" smtClean="0"/>
              <a:t>Natural fertilizers, etc.) </a:t>
            </a:r>
            <a:r>
              <a:rPr lang="en-US" smtClean="0"/>
              <a:t> to promote healthier living and help the farmers rise up from poverty through extra income earned by offering a premium product. </a:t>
            </a:r>
          </a:p>
          <a:p>
            <a:pPr eaLnBrk="1" hangingPunct="1"/>
            <a:r>
              <a:rPr lang="en-US" smtClean="0"/>
              <a:t>Our role was to design a technology system and streamline business processes so that the farmer management and support that Morarka offers can be scaled to accommodate thousands of farmers world wide.</a:t>
            </a:r>
          </a:p>
          <a:p>
            <a:pPr eaLnBrk="1" hangingPunct="1"/>
            <a:r>
              <a:rPr lang="en-US" smtClean="0"/>
              <a:t> </a:t>
            </a:r>
            <a:endParaRPr lang="de-CH" smtClean="0"/>
          </a:p>
          <a:p>
            <a:pPr eaLnBrk="1" hangingPunct="1"/>
            <a:r>
              <a:rPr lang="en-US" smtClean="0"/>
              <a:t>Umang is an organisation that provides education for multiply disabled children. Their vocational training program develops skills and behaviours to enable disabled youth become productive and obtain employment. </a:t>
            </a:r>
          </a:p>
          <a:p>
            <a:pPr eaLnBrk="1" hangingPunct="1"/>
            <a:r>
              <a:rPr lang="en-US" smtClean="0"/>
              <a:t>- create a business plan that incorporated a branding and marketing strategy to make the NGO self-sustainable in 3-5 years. Along with the business plan we provided management counselling and a detailed breakdown of the actions needed for its implementation.</a:t>
            </a:r>
          </a:p>
          <a:p>
            <a:pPr eaLnBrk="1" hangingPunct="1"/>
            <a:endParaRPr lang="en-US" smtClean="0"/>
          </a:p>
          <a:p>
            <a:pPr eaLnBrk="1" hangingPunct="1"/>
            <a:r>
              <a:rPr lang="en-US" smtClean="0"/>
              <a:t>Population Foundation of India (PFI) is involved in policy advocacy and research on population issues in the country by collaborating with central, state and local government institutions. </a:t>
            </a:r>
          </a:p>
          <a:p>
            <a:pPr eaLnBrk="1" hangingPunct="1"/>
            <a:r>
              <a:rPr lang="en-US" smtClean="0"/>
              <a:t>The project envisages the development of a responsive, functional and sustainable urban health system that provides need-based, affordable and accessible quality healthcare and improved sanitation and hygiene for the urban poor in eight states and five cities. </a:t>
            </a:r>
          </a:p>
          <a:p>
            <a:pPr eaLnBrk="1" hangingPunct="1"/>
            <a:r>
              <a:rPr lang="en-US" smtClean="0"/>
              <a:t>The team assisted PFI with designing a centralised health management system for aggregating, generating and compiling data, reports and research outputs, as well as re-designing existing organizational processes for information collection from the field. The system will help PFI to track the progress of its program in support of their programmatic and strategic decision making.</a:t>
            </a:r>
          </a:p>
          <a:p>
            <a:pPr eaLnBrk="1" hangingPunct="1"/>
            <a:endParaRPr lang="en-US" smtClean="0"/>
          </a:p>
          <a:p>
            <a:pPr eaLnBrk="1" hangingPunct="1"/>
            <a:endParaRPr lang="en-US" smtClean="0"/>
          </a:p>
        </p:txBody>
      </p:sp>
      <p:sp>
        <p:nvSpPr>
          <p:cNvPr id="28675" name="Slide Number Placeholder 3"/>
          <p:cNvSpPr>
            <a:spLocks noGrp="1"/>
          </p:cNvSpPr>
          <p:nvPr>
            <p:ph type="sldNum" sz="quarter" idx="5"/>
          </p:nvPr>
        </p:nvSpPr>
        <p:spPr>
          <a:noFill/>
          <a:ln>
            <a:miter lim="800000"/>
            <a:headEnd/>
            <a:tailEnd/>
          </a:ln>
        </p:spPr>
        <p:txBody>
          <a:bodyPr/>
          <a:lstStyle/>
          <a:p>
            <a:fld id="{A746CBD0-6AE8-4D43-8228-AFFAAB98B0AE}" type="slidenum">
              <a:rPr lang="en-US" smtClean="0"/>
              <a:pPr/>
              <a:t>11</a:t>
            </a:fld>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p:cNvSpPr>
            <a:spLocks noGrp="1" noRot="1" noChangeAspect="1" noTextEdit="1"/>
          </p:cNvSpPr>
          <p:nvPr>
            <p:ph type="sldImg"/>
          </p:nvPr>
        </p:nvSpPr>
        <p:spPr>
          <a:ln/>
        </p:spPr>
      </p:sp>
      <p:sp>
        <p:nvSpPr>
          <p:cNvPr id="30722" name="Notes Placeholder 2"/>
          <p:cNvSpPr>
            <a:spLocks noGrp="1"/>
          </p:cNvSpPr>
          <p:nvPr>
            <p:ph type="body" idx="1"/>
          </p:nvPr>
        </p:nvSpPr>
        <p:spPr>
          <a:noFill/>
        </p:spPr>
        <p:txBody>
          <a:bodyPr/>
          <a:lstStyle/>
          <a:p>
            <a:pPr eaLnBrk="1" hangingPunct="1"/>
            <a:r>
              <a:rPr lang="en-US" smtClean="0"/>
              <a:t>Only a small proportion of India’s youth receive any form of vocational training, on the other hand the private sector is increasingly lacking people and demand will further grow in years to come. Vatsalya’s vocation is to address this increasing imbalance. The NGO provides basic, practical skills training in trades as tailoring, IT, sales and marketing and hospitality for urban slum youth to enable them to gain a stable livelihood. Our work with Vatsalya was to assist them with growth and sustainability planning of their training centres. We also provided recommendations how to implement a sustainable organizational structure so Vatsalya could expand their efforts significantly over the next five years.</a:t>
            </a:r>
          </a:p>
        </p:txBody>
      </p:sp>
      <p:sp>
        <p:nvSpPr>
          <p:cNvPr id="30723" name="Slide Number Placeholder 3"/>
          <p:cNvSpPr>
            <a:spLocks noGrp="1"/>
          </p:cNvSpPr>
          <p:nvPr>
            <p:ph type="sldNum" sz="quarter" idx="5"/>
          </p:nvPr>
        </p:nvSpPr>
        <p:spPr>
          <a:noFill/>
          <a:ln>
            <a:miter lim="800000"/>
            <a:headEnd/>
            <a:tailEnd/>
          </a:ln>
        </p:spPr>
        <p:txBody>
          <a:bodyPr/>
          <a:lstStyle/>
          <a:p>
            <a:fld id="{FC06D273-75AF-42DB-A29F-797AD46EADF3}" type="slidenum">
              <a:rPr lang="en-US" smtClean="0"/>
              <a:pPr/>
              <a:t>12</a:t>
            </a:fld>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noRot="1" noChangeArrowheads="1" noTextEdit="1"/>
          </p:cNvSpPr>
          <p:nvPr>
            <p:ph type="sldImg"/>
          </p:nvPr>
        </p:nvSpPr>
        <p:spPr>
          <a:ln/>
        </p:spPr>
      </p:sp>
      <p:sp>
        <p:nvSpPr>
          <p:cNvPr id="32770" name="Rectangle 3"/>
          <p:cNvSpPr>
            <a:spLocks noGrp="1" noChangeArrowheads="1"/>
          </p:cNvSpPr>
          <p:nvPr>
            <p:ph type="body" idx="1"/>
          </p:nvPr>
        </p:nvSpPr>
        <p:spPr>
          <a:noFill/>
        </p:spPr>
        <p:txBody>
          <a:bodyPr/>
          <a:lstStyle/>
          <a:p>
            <a:pPr eaLnBrk="1" hangingPunct="1"/>
            <a:endParaRPr lang="en-AU"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Rot="1" noChangeArrowheads="1" noTextEdit="1"/>
          </p:cNvSpPr>
          <p:nvPr>
            <p:ph type="sldImg"/>
          </p:nvPr>
        </p:nvSpPr>
        <p:spPr>
          <a:ln/>
        </p:spPr>
      </p:sp>
      <p:sp>
        <p:nvSpPr>
          <p:cNvPr id="37890" name="Rectangle 3"/>
          <p:cNvSpPr>
            <a:spLocks noGrp="1" noChangeArrowheads="1"/>
          </p:cNvSpPr>
          <p:nvPr>
            <p:ph type="body" idx="1"/>
          </p:nvPr>
        </p:nvSpPr>
        <p:spPr>
          <a:noFill/>
        </p:spPr>
        <p:txBody>
          <a:bodyPr/>
          <a:lstStyle/>
          <a:p>
            <a:pPr eaLnBrk="1" hangingPunct="1"/>
            <a:r>
              <a:rPr lang="en-AU" smtClean="0"/>
              <a:t>Sandra</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Image Placeholder 1"/>
          <p:cNvSpPr>
            <a:spLocks noGrp="1" noRot="1" noChangeAspect="1" noTextEdit="1"/>
          </p:cNvSpPr>
          <p:nvPr>
            <p:ph type="sldImg"/>
          </p:nvPr>
        </p:nvSpPr>
        <p:spPr>
          <a:ln/>
        </p:spPr>
      </p:sp>
      <p:sp>
        <p:nvSpPr>
          <p:cNvPr id="52226" name="Notes Placeholder 2"/>
          <p:cNvSpPr>
            <a:spLocks noGrp="1"/>
          </p:cNvSpPr>
          <p:nvPr>
            <p:ph type="body" idx="1"/>
          </p:nvPr>
        </p:nvSpPr>
        <p:spPr>
          <a:noFill/>
        </p:spPr>
        <p:txBody>
          <a:bodyPr/>
          <a:lstStyle/>
          <a:p>
            <a:endParaRPr lang="en-US" smtClean="0"/>
          </a:p>
        </p:txBody>
      </p:sp>
      <p:sp>
        <p:nvSpPr>
          <p:cNvPr id="52227" name="Slide Number Placeholder 3"/>
          <p:cNvSpPr>
            <a:spLocks noGrp="1"/>
          </p:cNvSpPr>
          <p:nvPr>
            <p:ph type="sldNum" sz="quarter" idx="5"/>
          </p:nvPr>
        </p:nvSpPr>
        <p:spPr>
          <a:noFill/>
          <a:ln>
            <a:miter lim="800000"/>
            <a:headEnd/>
            <a:tailEnd/>
          </a:ln>
        </p:spPr>
        <p:txBody>
          <a:bodyPr/>
          <a:lstStyle/>
          <a:p>
            <a:fld id="{AEBA636A-8A0E-40A2-B7D9-EF3DBAB6B139}" type="slidenum">
              <a:rPr lang="en-US" smtClean="0"/>
              <a:pPr/>
              <a:t>16</a:t>
            </a:fld>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rrowheads="1" noTextEdit="1"/>
          </p:cNvSpPr>
          <p:nvPr>
            <p:ph type="sldImg"/>
          </p:nvPr>
        </p:nvSpPr>
        <p:spPr>
          <a:ln/>
        </p:spPr>
      </p:sp>
      <p:sp>
        <p:nvSpPr>
          <p:cNvPr id="91139" name="Rectangle 3"/>
          <p:cNvSpPr>
            <a:spLocks noGrp="1" noChangeArrowheads="1"/>
          </p:cNvSpPr>
          <p:nvPr>
            <p:ph type="body" idx="1"/>
          </p:nvPr>
        </p:nvSpPr>
        <p:spPr>
          <a:noFill/>
        </p:spPr>
        <p:txBody>
          <a:bodyPr/>
          <a:lstStyle/>
          <a:p>
            <a:r>
              <a:rPr lang="de-CH" smtClean="0"/>
              <a:t>56 dishes – self prepared! – for divali festival!</a:t>
            </a:r>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rrowheads="1" noTextEdit="1"/>
          </p:cNvSpPr>
          <p:nvPr>
            <p:ph type="sldImg"/>
          </p:nvPr>
        </p:nvSpPr>
        <p:spPr>
          <a:ln/>
        </p:spPr>
      </p:sp>
      <p:sp>
        <p:nvSpPr>
          <p:cNvPr id="92163" name="Rectangle 3"/>
          <p:cNvSpPr>
            <a:spLocks noGrp="1" noChangeArrowheads="1"/>
          </p:cNvSpPr>
          <p:nvPr>
            <p:ph type="body" idx="1"/>
          </p:nvPr>
        </p:nvSpPr>
        <p:spPr>
          <a:noFill/>
        </p:spPr>
        <p:txBody>
          <a:bodyPr/>
          <a:lstStyle/>
          <a:p>
            <a:r>
              <a:rPr lang="de-CH" smtClean="0"/>
              <a:t>Team ‚writes‘ CSC </a:t>
            </a:r>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Image Placeholder 1"/>
          <p:cNvSpPr>
            <a:spLocks noGrp="1" noRot="1" noChangeAspect="1" noTextEdit="1"/>
          </p:cNvSpPr>
          <p:nvPr>
            <p:ph type="sldImg"/>
          </p:nvPr>
        </p:nvSpPr>
        <p:spPr>
          <a:ln/>
        </p:spPr>
      </p:sp>
      <p:sp>
        <p:nvSpPr>
          <p:cNvPr id="47106" name="Notes Placeholder 2"/>
          <p:cNvSpPr>
            <a:spLocks noGrp="1"/>
          </p:cNvSpPr>
          <p:nvPr>
            <p:ph type="body" idx="1"/>
          </p:nvPr>
        </p:nvSpPr>
        <p:spPr>
          <a:noFill/>
        </p:spPr>
        <p:txBody>
          <a:bodyPr/>
          <a:lstStyle/>
          <a:p>
            <a:endParaRPr lang="en-US" smtClean="0"/>
          </a:p>
        </p:txBody>
      </p:sp>
      <p:sp>
        <p:nvSpPr>
          <p:cNvPr id="47107" name="Slide Number Placeholder 3"/>
          <p:cNvSpPr>
            <a:spLocks noGrp="1"/>
          </p:cNvSpPr>
          <p:nvPr>
            <p:ph type="sldNum" sz="quarter" idx="5"/>
          </p:nvPr>
        </p:nvSpPr>
        <p:spPr>
          <a:noFill/>
          <a:ln>
            <a:miter lim="800000"/>
            <a:headEnd/>
            <a:tailEnd/>
          </a:ln>
        </p:spPr>
        <p:txBody>
          <a:bodyPr/>
          <a:lstStyle/>
          <a:p>
            <a:fld id="{7C723EA8-DAB9-4196-9C5E-0D79E6D20324}" type="slidenum">
              <a:rPr lang="en-US" smtClean="0"/>
              <a:pPr/>
              <a:t>22</a:t>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7"/>
          <p:cNvSpPr>
            <a:spLocks noGrp="1" noChangeArrowheads="1"/>
          </p:cNvSpPr>
          <p:nvPr>
            <p:ph type="sldNum" sz="quarter" idx="5"/>
          </p:nvPr>
        </p:nvSpPr>
        <p:spPr>
          <a:noFill/>
          <a:ln>
            <a:miter lim="800000"/>
            <a:headEnd/>
            <a:tailEnd/>
          </a:ln>
        </p:spPr>
        <p:txBody>
          <a:bodyPr/>
          <a:lstStyle/>
          <a:p>
            <a:fld id="{23CF0109-257D-44AD-BD0B-6BC67590B8F2}" type="slidenum">
              <a:rPr lang="en-US" smtClean="0"/>
              <a:pPr/>
              <a:t>27</a:t>
            </a:fld>
            <a:endParaRPr lang="en-US" smtClean="0"/>
          </a:p>
        </p:txBody>
      </p:sp>
      <p:sp>
        <p:nvSpPr>
          <p:cNvPr id="58370" name="Rectangle 2"/>
          <p:cNvSpPr>
            <a:spLocks noGrp="1" noRot="1" noChangeArrowheads="1" noTextEdit="1"/>
          </p:cNvSpPr>
          <p:nvPr>
            <p:ph type="sldImg"/>
          </p:nvPr>
        </p:nvSpPr>
        <p:spPr>
          <a:ln/>
        </p:spPr>
      </p:sp>
      <p:sp>
        <p:nvSpPr>
          <p:cNvPr id="58371" name="Rectangle 3"/>
          <p:cNvSpPr>
            <a:spLocks noGrp="1" noChangeArrowheads="1"/>
          </p:cNvSpPr>
          <p:nvPr>
            <p:ph type="body" idx="1"/>
          </p:nvPr>
        </p:nvSpPr>
        <p:spPr>
          <a:noFill/>
        </p:spPr>
        <p:txBody>
          <a:bodyPr/>
          <a:lstStyle/>
          <a:p>
            <a:pPr eaLnBrk="1" hangingPunct="1"/>
            <a:endParaRPr lang="de-CH"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7"/>
          <p:cNvSpPr>
            <a:spLocks noGrp="1" noChangeArrowheads="1"/>
          </p:cNvSpPr>
          <p:nvPr>
            <p:ph type="sldNum" sz="quarter" idx="5"/>
          </p:nvPr>
        </p:nvSpPr>
        <p:spPr>
          <a:noFill/>
          <a:ln>
            <a:miter lim="800000"/>
            <a:headEnd/>
            <a:tailEnd/>
          </a:ln>
        </p:spPr>
        <p:txBody>
          <a:bodyPr/>
          <a:lstStyle/>
          <a:p>
            <a:fld id="{02D217B9-2801-4685-8DC3-50FC7DA27D0A}" type="slidenum">
              <a:rPr lang="en-US" smtClean="0"/>
              <a:pPr/>
              <a:t>37</a:t>
            </a:fld>
            <a:endParaRPr lang="en-US" smtClean="0"/>
          </a:p>
        </p:txBody>
      </p:sp>
      <p:sp>
        <p:nvSpPr>
          <p:cNvPr id="70658" name="Rectangle 2"/>
          <p:cNvSpPr>
            <a:spLocks noGrp="1" noRot="1" noChangeArrowheads="1" noTextEdit="1"/>
          </p:cNvSpPr>
          <p:nvPr>
            <p:ph type="sldImg"/>
          </p:nvPr>
        </p:nvSpPr>
        <p:spPr>
          <a:ln/>
        </p:spPr>
      </p:sp>
      <p:sp>
        <p:nvSpPr>
          <p:cNvPr id="70659" name="Rectangle 3"/>
          <p:cNvSpPr>
            <a:spLocks noGrp="1" noChangeArrowheads="1"/>
          </p:cNvSpPr>
          <p:nvPr>
            <p:ph type="body" idx="1"/>
          </p:nvPr>
        </p:nvSpPr>
        <p:spPr>
          <a:noFill/>
        </p:spPr>
        <p:txBody>
          <a:bodyPr/>
          <a:lstStyle/>
          <a:p>
            <a:pPr eaLnBrk="1" hangingPunct="1"/>
            <a:r>
              <a:rPr lang="de-CH" smtClean="0"/>
              <a:t>It‘s quite an investment – so what‘s in for IBM?</a:t>
            </a:r>
          </a:p>
          <a:p>
            <a:pPr eaLnBrk="1" hangingPunct="1"/>
            <a:r>
              <a:rPr lang="de-CH" smtClean="0"/>
              <a:t>From what I can tell.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txBox="1">
            <a:spLocks noGrp="1" noChangeArrowheads="1"/>
          </p:cNvSpPr>
          <p:nvPr/>
        </p:nvSpPr>
        <p:spPr bwMode="auto">
          <a:xfrm>
            <a:off x="3898900" y="9409113"/>
            <a:ext cx="2982913" cy="495300"/>
          </a:xfrm>
          <a:prstGeom prst="rect">
            <a:avLst/>
          </a:prstGeom>
          <a:noFill/>
          <a:ln w="9525">
            <a:noFill/>
            <a:miter lim="800000"/>
            <a:headEnd/>
            <a:tailEnd/>
          </a:ln>
        </p:spPr>
        <p:txBody>
          <a:bodyPr lIns="95927" tIns="47963" rIns="95927" bIns="47963" anchor="b"/>
          <a:lstStyle/>
          <a:p>
            <a:pPr algn="r" defTabSz="958850"/>
            <a:fld id="{BD3DD1FA-BCD0-4148-B471-244B1A3A8B7A}" type="slidenum">
              <a:rPr lang="en-US" sz="1300" i="0"/>
              <a:pPr algn="r" defTabSz="958850"/>
              <a:t>38</a:t>
            </a:fld>
            <a:endParaRPr lang="en-US" sz="1300" i="0"/>
          </a:p>
        </p:txBody>
      </p:sp>
      <p:sp>
        <p:nvSpPr>
          <p:cNvPr id="83971" name="Rectangle 2"/>
          <p:cNvSpPr>
            <a:spLocks noGrp="1" noRot="1" noChangeArrowheads="1" noTextEdit="1"/>
          </p:cNvSpPr>
          <p:nvPr>
            <p:ph type="sldImg"/>
          </p:nvPr>
        </p:nvSpPr>
        <p:spPr>
          <a:ln/>
        </p:spPr>
      </p:sp>
      <p:sp>
        <p:nvSpPr>
          <p:cNvPr id="83972" name="Rectangle 3"/>
          <p:cNvSpPr>
            <a:spLocks noGrp="1" noChangeArrowheads="1"/>
          </p:cNvSpPr>
          <p:nvPr>
            <p:ph type="body" idx="1"/>
          </p:nvPr>
        </p:nvSpPr>
        <p:spPr>
          <a:noFill/>
        </p:spPr>
        <p:txBody>
          <a:bodyPr/>
          <a:lstStyle/>
          <a:p>
            <a:pPr eaLnBrk="1" hangingPunct="1"/>
            <a:r>
              <a:rPr lang="de-CH" smtClean="0"/>
              <a:t>It‘s quite an investment – so what‘s in for IBM?</a:t>
            </a:r>
          </a:p>
          <a:p>
            <a:pPr eaLnBrk="1" hangingPunct="1"/>
            <a:r>
              <a:rPr lang="de-CH" smtClean="0"/>
              <a:t>From what I can tell. </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7"/>
          <p:cNvSpPr>
            <a:spLocks noGrp="1" noChangeArrowheads="1"/>
          </p:cNvSpPr>
          <p:nvPr>
            <p:ph type="sldNum" sz="quarter" idx="5"/>
          </p:nvPr>
        </p:nvSpPr>
        <p:spPr>
          <a:noFill/>
          <a:ln>
            <a:miter lim="800000"/>
            <a:headEnd/>
            <a:tailEnd/>
          </a:ln>
        </p:spPr>
        <p:txBody>
          <a:bodyPr/>
          <a:lstStyle/>
          <a:p>
            <a:fld id="{7886C462-6834-4636-A7A6-8134EB71A617}" type="slidenum">
              <a:rPr lang="en-US" smtClean="0"/>
              <a:pPr/>
              <a:t>39</a:t>
            </a:fld>
            <a:endParaRPr lang="en-US" smtClean="0"/>
          </a:p>
        </p:txBody>
      </p:sp>
      <p:sp>
        <p:nvSpPr>
          <p:cNvPr id="72706" name="Rectangle 2"/>
          <p:cNvSpPr>
            <a:spLocks noGrp="1" noRot="1" noChangeArrowheads="1" noTextEdit="1"/>
          </p:cNvSpPr>
          <p:nvPr>
            <p:ph type="sldImg"/>
          </p:nvPr>
        </p:nvSpPr>
        <p:spPr>
          <a:ln/>
        </p:spPr>
      </p:sp>
      <p:sp>
        <p:nvSpPr>
          <p:cNvPr id="72707" name="Rectangle 3"/>
          <p:cNvSpPr>
            <a:spLocks noGrp="1" noChangeArrowheads="1"/>
          </p:cNvSpPr>
          <p:nvPr>
            <p:ph type="body" idx="1"/>
          </p:nvPr>
        </p:nvSpPr>
        <p:spPr>
          <a:noFill/>
        </p:spPr>
        <p:txBody>
          <a:bodyPr/>
          <a:lstStyle/>
          <a:p>
            <a:pPr eaLnBrk="1" hangingPunct="1"/>
            <a:r>
              <a:rPr lang="de-CH" smtClean="0"/>
              <a:t>It‘s quite an investment – so what‘s in for IBM?</a:t>
            </a:r>
          </a:p>
          <a:p>
            <a:pPr eaLnBrk="1" hangingPunct="1"/>
            <a:r>
              <a:rPr lang="de-CH" smtClean="0"/>
              <a:t>From what I can tell. </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ags" Target="../tags/tag1.xml"/><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Line 4"/>
          <p:cNvSpPr>
            <a:spLocks noChangeShapeType="1"/>
          </p:cNvSpPr>
          <p:nvPr/>
        </p:nvSpPr>
        <p:spPr bwMode="auto">
          <a:xfrm flipV="1">
            <a:off x="273050" y="1052513"/>
            <a:ext cx="9359900" cy="0"/>
          </a:xfrm>
          <a:prstGeom prst="line">
            <a:avLst/>
          </a:prstGeom>
          <a:noFill/>
          <a:ln w="9525">
            <a:solidFill>
              <a:schemeClr val="tx1"/>
            </a:solidFill>
            <a:round/>
            <a:headEnd/>
            <a:tailEnd/>
          </a:ln>
          <a:effectLst/>
        </p:spPr>
        <p:txBody>
          <a:bodyPr/>
          <a:lstStyle/>
          <a:p>
            <a:pPr algn="ctr" eaLnBrk="0" hangingPunct="0">
              <a:defRPr/>
            </a:pPr>
            <a:endParaRPr lang="en-US" i="0"/>
          </a:p>
        </p:txBody>
      </p:sp>
      <p:sp>
        <p:nvSpPr>
          <p:cNvPr id="5" name="Rectangle 6"/>
          <p:cNvSpPr>
            <a:spLocks noChangeArrowheads="1"/>
          </p:cNvSpPr>
          <p:nvPr/>
        </p:nvSpPr>
        <p:spPr bwMode="black">
          <a:xfrm>
            <a:off x="8221663" y="6537325"/>
            <a:ext cx="1485900" cy="184150"/>
          </a:xfrm>
          <a:prstGeom prst="rect">
            <a:avLst/>
          </a:prstGeom>
          <a:noFill/>
          <a:ln w="9525">
            <a:noFill/>
            <a:miter lim="800000"/>
            <a:headEnd/>
            <a:tailEnd/>
          </a:ln>
        </p:spPr>
        <p:txBody>
          <a:bodyPr lIns="92075" tIns="46038" rIns="92075" bIns="46038"/>
          <a:lstStyle/>
          <a:p>
            <a:pPr algn="r">
              <a:defRPr/>
            </a:pPr>
            <a:r>
              <a:rPr lang="en-US" sz="800" i="0"/>
              <a:t>© 2012 IBM Corporation</a:t>
            </a:r>
            <a:endParaRPr lang="en-US" sz="1800" i="0"/>
          </a:p>
        </p:txBody>
      </p:sp>
      <p:sp>
        <p:nvSpPr>
          <p:cNvPr id="6" name="McK Disclaimer"/>
          <p:cNvSpPr>
            <a:spLocks noChangeArrowheads="1"/>
          </p:cNvSpPr>
          <p:nvPr>
            <p:custDataLst>
              <p:tags r:id="rId1"/>
            </p:custDataLst>
          </p:nvPr>
        </p:nvSpPr>
        <p:spPr bwMode="auto">
          <a:xfrm>
            <a:off x="303213" y="6011863"/>
            <a:ext cx="4433887" cy="682625"/>
          </a:xfrm>
          <a:prstGeom prst="rect">
            <a:avLst/>
          </a:prstGeom>
          <a:noFill/>
          <a:ln w="9525">
            <a:noFill/>
            <a:miter lim="800000"/>
            <a:headEnd/>
            <a:tailEnd/>
          </a:ln>
        </p:spPr>
        <p:txBody>
          <a:bodyPr lIns="0" tIns="0" rIns="0" bIns="0" anchor="b"/>
          <a:lstStyle/>
          <a:p>
            <a:pPr defTabSz="804863" eaLnBrk="0" hangingPunct="0">
              <a:defRPr/>
            </a:pPr>
            <a:r>
              <a:rPr lang="en-US" altLang="zh-CN" sz="800" b="1" i="0">
                <a:ea typeface="SimSun" pitchFamily="2" charset="-122"/>
              </a:rPr>
              <a:t>Disclaimer:</a:t>
            </a:r>
          </a:p>
          <a:p>
            <a:pPr defTabSz="804863" eaLnBrk="0" hangingPunct="0">
              <a:defRPr/>
            </a:pPr>
            <a:r>
              <a:rPr lang="en-US" altLang="zh-CN" sz="800" i="0">
                <a:ea typeface="SimSun" pitchFamily="2" charset="-122"/>
              </a:rPr>
              <a:t>This report is solely for the use of Client personnel. No part of it may be circulated, quoted, or reproduced for distribution outside the Client organization without prior written approval from IBM.</a:t>
            </a:r>
            <a:endParaRPr lang="en-US" altLang="zh-CN" sz="800" i="0">
              <a:solidFill>
                <a:srgbClr val="FF0000"/>
              </a:solidFill>
              <a:ea typeface="SimSun" pitchFamily="2" charset="-122"/>
            </a:endParaRPr>
          </a:p>
        </p:txBody>
      </p:sp>
      <p:pic>
        <p:nvPicPr>
          <p:cNvPr id="7" name="Picture 20" descr="5300_IBMpos_black_PPT_bkgd"/>
          <p:cNvPicPr>
            <a:picLocks noChangeAspect="1" noChangeArrowheads="1"/>
          </p:cNvPicPr>
          <p:nvPr/>
        </p:nvPicPr>
        <p:blipFill>
          <a:blip r:embed="rId3"/>
          <a:srcRect/>
          <a:stretch>
            <a:fillRect/>
          </a:stretch>
        </p:blipFill>
        <p:spPr bwMode="auto">
          <a:xfrm>
            <a:off x="8999538" y="684213"/>
            <a:ext cx="633412" cy="234950"/>
          </a:xfrm>
          <a:prstGeom prst="rect">
            <a:avLst/>
          </a:prstGeom>
          <a:noFill/>
          <a:ln w="9525">
            <a:noFill/>
            <a:miter lim="800000"/>
            <a:headEnd/>
            <a:tailEnd/>
          </a:ln>
        </p:spPr>
      </p:pic>
      <p:pic>
        <p:nvPicPr>
          <p:cNvPr id="8" name="Picture 36" descr="blocks-color"/>
          <p:cNvPicPr>
            <a:picLocks noChangeAspect="1" noChangeArrowheads="1"/>
          </p:cNvPicPr>
          <p:nvPr userDrawn="1"/>
        </p:nvPicPr>
        <p:blipFill>
          <a:blip r:embed="rId4"/>
          <a:srcRect/>
          <a:stretch>
            <a:fillRect/>
          </a:stretch>
        </p:blipFill>
        <p:spPr bwMode="auto">
          <a:xfrm>
            <a:off x="273050" y="3722688"/>
            <a:ext cx="9359900" cy="2443162"/>
          </a:xfrm>
          <a:prstGeom prst="rect">
            <a:avLst/>
          </a:prstGeom>
          <a:noFill/>
          <a:ln w="9525">
            <a:noFill/>
            <a:miter lim="800000"/>
            <a:headEnd/>
            <a:tailEnd/>
          </a:ln>
        </p:spPr>
      </p:pic>
      <p:sp>
        <p:nvSpPr>
          <p:cNvPr id="291842" name="Rectangle 2"/>
          <p:cNvSpPr>
            <a:spLocks noGrp="1" noChangeArrowheads="1"/>
          </p:cNvSpPr>
          <p:nvPr>
            <p:ph type="ctrTitle"/>
          </p:nvPr>
        </p:nvSpPr>
        <p:spPr>
          <a:xfrm>
            <a:off x="273050" y="1417638"/>
            <a:ext cx="9359900" cy="2011362"/>
          </a:xfrm>
        </p:spPr>
        <p:txBody>
          <a:bodyPr/>
          <a:lstStyle>
            <a:lvl1pPr>
              <a:defRPr sz="3200">
                <a:solidFill>
                  <a:schemeClr val="tx1"/>
                </a:solidFill>
              </a:defRPr>
            </a:lvl1pPr>
          </a:lstStyle>
          <a:p>
            <a:pPr lvl="0"/>
            <a:r>
              <a:rPr lang="en-US" noProof="0" smtClean="0"/>
              <a:t>Click to edit Master title style</a:t>
            </a:r>
          </a:p>
        </p:txBody>
      </p:sp>
      <p:sp>
        <p:nvSpPr>
          <p:cNvPr id="291843" name="Rectangle 3"/>
          <p:cNvSpPr>
            <a:spLocks noGrp="1" noChangeArrowheads="1"/>
          </p:cNvSpPr>
          <p:nvPr>
            <p:ph type="subTitle" idx="1"/>
          </p:nvPr>
        </p:nvSpPr>
        <p:spPr>
          <a:xfrm>
            <a:off x="273050" y="230188"/>
            <a:ext cx="7427913" cy="750887"/>
          </a:xfrm>
        </p:spPr>
        <p:txBody>
          <a:bodyPr anchor="b"/>
          <a:lstStyle>
            <a:lvl1pPr marL="0" indent="0">
              <a:buFont typeface="Wingdings" pitchFamily="2" charset="2"/>
              <a:buNone/>
              <a:defRPr sz="1300"/>
            </a:lvl1pPr>
          </a:lstStyle>
          <a:p>
            <a:pPr lvl="0"/>
            <a:r>
              <a:rPr lang="en-US" noProof="0" smtClean="0"/>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6EFD39F6-6876-4A9E-ABFF-9E3901DC0588}" type="slidenum">
              <a:rPr lang="en-US"/>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r>
              <a:rPr lang="en-US"/>
              <a:t>IBM Confidential</a:t>
            </a:r>
          </a:p>
        </p:txBody>
      </p:sp>
      <p:sp>
        <p:nvSpPr>
          <p:cNvPr id="6" name="Rectangle 8"/>
          <p:cNvSpPr>
            <a:spLocks noGrp="1" noChangeArrowheads="1"/>
          </p:cNvSpPr>
          <p:nvPr>
            <p:ph type="dt" sz="half" idx="12"/>
          </p:nvPr>
        </p:nvSpPr>
        <p:spPr>
          <a:ln/>
        </p:spPr>
        <p:txBody>
          <a:bodyPr/>
          <a:lstStyle>
            <a:lvl1pPr>
              <a:defRPr/>
            </a:lvl1pPr>
          </a:lstStyle>
          <a:p>
            <a:pPr>
              <a:defRPr/>
            </a:pPr>
            <a:fld id="{9CE1A1FD-1529-4AF0-B809-F85602924824}" type="datetime3">
              <a:rPr lang="en-US"/>
              <a:pPr>
                <a:defRPr/>
              </a:pPr>
              <a:t>14 March 2012</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638" y="4406900"/>
            <a:ext cx="84201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F6DE162A-7902-4A99-BB5D-2B78BA6A7F01}" type="slidenum">
              <a:rPr lang="en-US"/>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r>
              <a:rPr lang="en-US"/>
              <a:t>IBM Confidential</a:t>
            </a:r>
          </a:p>
        </p:txBody>
      </p:sp>
      <p:sp>
        <p:nvSpPr>
          <p:cNvPr id="6" name="Rectangle 8"/>
          <p:cNvSpPr>
            <a:spLocks noGrp="1" noChangeArrowheads="1"/>
          </p:cNvSpPr>
          <p:nvPr>
            <p:ph type="dt" sz="half" idx="12"/>
          </p:nvPr>
        </p:nvSpPr>
        <p:spPr>
          <a:ln/>
        </p:spPr>
        <p:txBody>
          <a:bodyPr/>
          <a:lstStyle>
            <a:lvl1pPr>
              <a:defRPr/>
            </a:lvl1pPr>
          </a:lstStyle>
          <a:p>
            <a:pPr>
              <a:defRPr/>
            </a:pPr>
            <a:fld id="{B4186539-7E9C-487E-B991-188CF05BB7CC}" type="datetime3">
              <a:rPr lang="en-US"/>
              <a:pPr>
                <a:defRPr/>
              </a:pPr>
              <a:t>14 March 2012</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73050" y="1628775"/>
            <a:ext cx="4603750" cy="46799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029200" y="1628775"/>
            <a:ext cx="4603750" cy="46799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A959766D-58D9-475D-9098-27E77A6D832C}" type="slidenum">
              <a:rPr lang="en-US"/>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r>
              <a:rPr lang="en-US"/>
              <a:t>IBM Confidential</a:t>
            </a:r>
          </a:p>
        </p:txBody>
      </p:sp>
      <p:sp>
        <p:nvSpPr>
          <p:cNvPr id="7" name="Rectangle 8"/>
          <p:cNvSpPr>
            <a:spLocks noGrp="1" noChangeArrowheads="1"/>
          </p:cNvSpPr>
          <p:nvPr>
            <p:ph type="dt" sz="half" idx="12"/>
          </p:nvPr>
        </p:nvSpPr>
        <p:spPr>
          <a:ln/>
        </p:spPr>
        <p:txBody>
          <a:bodyPr/>
          <a:lstStyle>
            <a:lvl1pPr>
              <a:defRPr/>
            </a:lvl1pPr>
          </a:lstStyle>
          <a:p>
            <a:pPr>
              <a:defRPr/>
            </a:pPr>
            <a:fld id="{9AC5DAA9-580F-4603-ADB3-76176884B7A9}" type="datetime3">
              <a:rPr lang="en-US"/>
              <a:pPr>
                <a:defRPr/>
              </a:pPr>
              <a:t>14 March 2012</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fld id="{42393007-9782-43C1-86BF-14EAF4436FB0}" type="slidenum">
              <a:rPr lang="en-US"/>
              <a:pPr>
                <a:defRPr/>
              </a:pPr>
              <a:t>‹#›</a:t>
            </a:fld>
            <a:endParaRPr lang="en-US"/>
          </a:p>
        </p:txBody>
      </p:sp>
      <p:sp>
        <p:nvSpPr>
          <p:cNvPr id="8" name="Rectangle 7"/>
          <p:cNvSpPr>
            <a:spLocks noGrp="1" noChangeArrowheads="1"/>
          </p:cNvSpPr>
          <p:nvPr>
            <p:ph type="ftr" sz="quarter" idx="11"/>
          </p:nvPr>
        </p:nvSpPr>
        <p:spPr>
          <a:ln/>
        </p:spPr>
        <p:txBody>
          <a:bodyPr/>
          <a:lstStyle>
            <a:lvl1pPr>
              <a:defRPr/>
            </a:lvl1pPr>
          </a:lstStyle>
          <a:p>
            <a:pPr>
              <a:defRPr/>
            </a:pPr>
            <a:r>
              <a:rPr lang="en-US"/>
              <a:t>IBM Confidential</a:t>
            </a:r>
          </a:p>
        </p:txBody>
      </p:sp>
      <p:sp>
        <p:nvSpPr>
          <p:cNvPr id="9" name="Rectangle 8"/>
          <p:cNvSpPr>
            <a:spLocks noGrp="1" noChangeArrowheads="1"/>
          </p:cNvSpPr>
          <p:nvPr>
            <p:ph type="dt" sz="half" idx="12"/>
          </p:nvPr>
        </p:nvSpPr>
        <p:spPr>
          <a:ln/>
        </p:spPr>
        <p:txBody>
          <a:bodyPr/>
          <a:lstStyle>
            <a:lvl1pPr>
              <a:defRPr/>
            </a:lvl1pPr>
          </a:lstStyle>
          <a:p>
            <a:pPr>
              <a:defRPr/>
            </a:pPr>
            <a:fld id="{2BC1CB29-A1E5-42F3-91B1-D4B2CCCFF0B3}" type="datetime3">
              <a:rPr lang="en-US"/>
              <a:pPr>
                <a:defRPr/>
              </a:pPr>
              <a:t>14 March 2012</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fld id="{DC328203-2A7B-4CC6-9CB3-19672CFB08BF}" type="slidenum">
              <a:rPr lang="en-US"/>
              <a:pPr>
                <a:defRPr/>
              </a:pPr>
              <a:t>‹#›</a:t>
            </a:fld>
            <a:endParaRPr lang="en-US"/>
          </a:p>
        </p:txBody>
      </p:sp>
      <p:sp>
        <p:nvSpPr>
          <p:cNvPr id="4" name="Rectangle 7"/>
          <p:cNvSpPr>
            <a:spLocks noGrp="1" noChangeArrowheads="1"/>
          </p:cNvSpPr>
          <p:nvPr>
            <p:ph type="ftr" sz="quarter" idx="11"/>
          </p:nvPr>
        </p:nvSpPr>
        <p:spPr>
          <a:ln/>
        </p:spPr>
        <p:txBody>
          <a:bodyPr/>
          <a:lstStyle>
            <a:lvl1pPr>
              <a:defRPr/>
            </a:lvl1pPr>
          </a:lstStyle>
          <a:p>
            <a:pPr>
              <a:defRPr/>
            </a:pPr>
            <a:r>
              <a:rPr lang="en-US"/>
              <a:t>IBM Confidential</a:t>
            </a:r>
          </a:p>
        </p:txBody>
      </p:sp>
      <p:sp>
        <p:nvSpPr>
          <p:cNvPr id="5" name="Rectangle 8"/>
          <p:cNvSpPr>
            <a:spLocks noGrp="1" noChangeArrowheads="1"/>
          </p:cNvSpPr>
          <p:nvPr>
            <p:ph type="dt" sz="half" idx="12"/>
          </p:nvPr>
        </p:nvSpPr>
        <p:spPr>
          <a:ln/>
        </p:spPr>
        <p:txBody>
          <a:bodyPr/>
          <a:lstStyle>
            <a:lvl1pPr>
              <a:defRPr/>
            </a:lvl1pPr>
          </a:lstStyle>
          <a:p>
            <a:pPr>
              <a:defRPr/>
            </a:pPr>
            <a:fld id="{B94D6C0D-8166-471E-BE91-8E8C69A3879F}" type="datetime3">
              <a:rPr lang="en-US"/>
              <a:pPr>
                <a:defRPr/>
              </a:pPr>
              <a:t>14 March 2012</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A0F4D96D-274D-4135-80D2-05599FC7763F}" type="slidenum">
              <a:rPr lang="en-US"/>
              <a:pPr>
                <a:defRPr/>
              </a:pPr>
              <a:t>‹#›</a:t>
            </a:fld>
            <a:endParaRPr lang="en-US"/>
          </a:p>
        </p:txBody>
      </p:sp>
      <p:sp>
        <p:nvSpPr>
          <p:cNvPr id="3" name="Rectangle 7"/>
          <p:cNvSpPr>
            <a:spLocks noGrp="1" noChangeArrowheads="1"/>
          </p:cNvSpPr>
          <p:nvPr>
            <p:ph type="ftr" sz="quarter" idx="11"/>
          </p:nvPr>
        </p:nvSpPr>
        <p:spPr>
          <a:ln/>
        </p:spPr>
        <p:txBody>
          <a:bodyPr/>
          <a:lstStyle>
            <a:lvl1pPr>
              <a:defRPr/>
            </a:lvl1pPr>
          </a:lstStyle>
          <a:p>
            <a:pPr>
              <a:defRPr/>
            </a:pPr>
            <a:r>
              <a:rPr lang="en-US"/>
              <a:t>IBM Confidential</a:t>
            </a:r>
          </a:p>
        </p:txBody>
      </p:sp>
      <p:sp>
        <p:nvSpPr>
          <p:cNvPr id="4" name="Rectangle 8"/>
          <p:cNvSpPr>
            <a:spLocks noGrp="1" noChangeArrowheads="1"/>
          </p:cNvSpPr>
          <p:nvPr>
            <p:ph type="dt" sz="half" idx="12"/>
          </p:nvPr>
        </p:nvSpPr>
        <p:spPr>
          <a:ln/>
        </p:spPr>
        <p:txBody>
          <a:bodyPr/>
          <a:lstStyle>
            <a:lvl1pPr>
              <a:defRPr/>
            </a:lvl1pPr>
          </a:lstStyle>
          <a:p>
            <a:pPr>
              <a:defRPr/>
            </a:pPr>
            <a:fld id="{6966C005-4D86-4760-A4BE-164189D3BF14}" type="datetime3">
              <a:rPr lang="en-US"/>
              <a:pPr>
                <a:defRPr/>
              </a:pPr>
              <a:t>14 March 2012</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138"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6C72D669-ACAA-4714-A0DF-25BFEC1E3074}" type="slidenum">
              <a:rPr lang="en-US"/>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r>
              <a:rPr lang="en-US"/>
              <a:t>IBM Confidential</a:t>
            </a:r>
          </a:p>
        </p:txBody>
      </p:sp>
      <p:sp>
        <p:nvSpPr>
          <p:cNvPr id="7" name="Rectangle 8"/>
          <p:cNvSpPr>
            <a:spLocks noGrp="1" noChangeArrowheads="1"/>
          </p:cNvSpPr>
          <p:nvPr>
            <p:ph type="dt" sz="half" idx="12"/>
          </p:nvPr>
        </p:nvSpPr>
        <p:spPr>
          <a:ln/>
        </p:spPr>
        <p:txBody>
          <a:bodyPr/>
          <a:lstStyle>
            <a:lvl1pPr>
              <a:defRPr/>
            </a:lvl1pPr>
          </a:lstStyle>
          <a:p>
            <a:pPr>
              <a:defRPr/>
            </a:pPr>
            <a:fld id="{680D4ADA-1FCD-44A9-B337-15512157E22D}" type="datetime3">
              <a:rPr lang="en-US"/>
              <a:pPr>
                <a:defRPr/>
              </a:pPr>
              <a:t>14 March 2012</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513" y="4800600"/>
            <a:ext cx="59436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5E35D5F0-4C68-4532-A754-11806D6A9842}" type="slidenum">
              <a:rPr lang="en-US"/>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r>
              <a:rPr lang="en-US"/>
              <a:t>IBM Confidential</a:t>
            </a:r>
          </a:p>
        </p:txBody>
      </p:sp>
      <p:sp>
        <p:nvSpPr>
          <p:cNvPr id="7" name="Rectangle 8"/>
          <p:cNvSpPr>
            <a:spLocks noGrp="1" noChangeArrowheads="1"/>
          </p:cNvSpPr>
          <p:nvPr>
            <p:ph type="dt" sz="half" idx="12"/>
          </p:nvPr>
        </p:nvSpPr>
        <p:spPr>
          <a:ln/>
        </p:spPr>
        <p:txBody>
          <a:bodyPr/>
          <a:lstStyle>
            <a:lvl1pPr>
              <a:defRPr/>
            </a:lvl1pPr>
          </a:lstStyle>
          <a:p>
            <a:pPr>
              <a:defRPr/>
            </a:pPr>
            <a:fld id="{1499AD58-E7FE-4438-BCBD-B51B36C023B8}" type="datetime3">
              <a:rPr lang="en-US"/>
              <a:pPr>
                <a:defRPr/>
              </a:pPr>
              <a:t>14 March 2012</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7BEC5C2D-884C-4ECC-972D-C576EE589C03}" type="slidenum">
              <a:rPr lang="en-US"/>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r>
              <a:rPr lang="en-US"/>
              <a:t>IBM Confidential</a:t>
            </a:r>
          </a:p>
        </p:txBody>
      </p:sp>
      <p:sp>
        <p:nvSpPr>
          <p:cNvPr id="6" name="Rectangle 8"/>
          <p:cNvSpPr>
            <a:spLocks noGrp="1" noChangeArrowheads="1"/>
          </p:cNvSpPr>
          <p:nvPr>
            <p:ph type="dt" sz="half" idx="12"/>
          </p:nvPr>
        </p:nvSpPr>
        <p:spPr>
          <a:ln/>
        </p:spPr>
        <p:txBody>
          <a:bodyPr/>
          <a:lstStyle>
            <a:lvl1pPr>
              <a:defRPr/>
            </a:lvl1pPr>
          </a:lstStyle>
          <a:p>
            <a:pPr>
              <a:defRPr/>
            </a:pPr>
            <a:fld id="{62E139D0-095C-47E0-A9C8-BBCC3C129791}" type="datetime3">
              <a:rPr lang="en-US"/>
              <a:pPr>
                <a:defRPr/>
              </a:pPr>
              <a:t>14 March 2012</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92975" y="620713"/>
            <a:ext cx="2339975" cy="56880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73050" y="620713"/>
            <a:ext cx="6867525" cy="56880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F9B4C4B3-02AB-4360-A638-08C61C872E15}" type="slidenum">
              <a:rPr lang="en-US"/>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r>
              <a:rPr lang="en-US"/>
              <a:t>IBM Confidential</a:t>
            </a:r>
          </a:p>
        </p:txBody>
      </p:sp>
      <p:sp>
        <p:nvSpPr>
          <p:cNvPr id="6" name="Rectangle 8"/>
          <p:cNvSpPr>
            <a:spLocks noGrp="1" noChangeArrowheads="1"/>
          </p:cNvSpPr>
          <p:nvPr>
            <p:ph type="dt" sz="half" idx="12"/>
          </p:nvPr>
        </p:nvSpPr>
        <p:spPr>
          <a:ln/>
        </p:spPr>
        <p:txBody>
          <a:bodyPr/>
          <a:lstStyle>
            <a:lvl1pPr>
              <a:defRPr/>
            </a:lvl1pPr>
          </a:lstStyle>
          <a:p>
            <a:pPr>
              <a:defRPr/>
            </a:pPr>
            <a:fld id="{2F72610F-FCFD-4FF6-8D03-64A037F8C805}" type="datetime3">
              <a:rPr lang="en-US"/>
              <a:pPr>
                <a:defRPr/>
              </a:pPr>
              <a:t>14 March 2012</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7777" y="593726"/>
            <a:ext cx="9410700" cy="639763"/>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97777" y="1874839"/>
            <a:ext cx="4622800" cy="44799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85677" y="1874839"/>
            <a:ext cx="4622800" cy="44799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82B72789-BE55-4E1E-B1ED-A3FA6526E73A}" type="slidenum">
              <a:rPr lang="en-US"/>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r>
              <a:rPr lang="en-US"/>
              <a:t>IBM Confidential</a:t>
            </a:r>
          </a:p>
        </p:txBody>
      </p:sp>
      <p:sp>
        <p:nvSpPr>
          <p:cNvPr id="7" name="Rectangle 8"/>
          <p:cNvSpPr>
            <a:spLocks noGrp="1" noChangeArrowheads="1"/>
          </p:cNvSpPr>
          <p:nvPr>
            <p:ph type="dt" sz="half" idx="12"/>
          </p:nvPr>
        </p:nvSpPr>
        <p:spPr>
          <a:ln/>
        </p:spPr>
        <p:txBody>
          <a:bodyPr/>
          <a:lstStyle>
            <a:lvl1pPr>
              <a:defRPr/>
            </a:lvl1pPr>
          </a:lstStyle>
          <a:p>
            <a:pPr>
              <a:defRPr/>
            </a:pPr>
            <a:fld id="{2A1173E8-6902-4684-BE7C-C3CF190CF591}" type="datetime3">
              <a:rPr lang="en-US"/>
              <a:pPr>
                <a:defRPr/>
              </a:pPr>
              <a:t>14 March 2012</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95300" y="274639"/>
            <a:ext cx="89154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495300" y="6245225"/>
            <a:ext cx="2311400" cy="476250"/>
          </a:xfrm>
        </p:spPr>
        <p:txBody>
          <a:bodyPr/>
          <a:lstStyle>
            <a:lvl1pPr>
              <a:defRPr/>
            </a:lvl1pPr>
          </a:lstStyle>
          <a:p>
            <a:pPr>
              <a:defRPr/>
            </a:pPr>
            <a:endParaRPr lang="de-CH"/>
          </a:p>
        </p:txBody>
      </p:sp>
      <p:sp>
        <p:nvSpPr>
          <p:cNvPr id="4" name="Footer Placeholder 3"/>
          <p:cNvSpPr>
            <a:spLocks noGrp="1"/>
          </p:cNvSpPr>
          <p:nvPr>
            <p:ph type="ftr" sz="quarter" idx="11"/>
          </p:nvPr>
        </p:nvSpPr>
        <p:spPr>
          <a:xfrm>
            <a:off x="3384550" y="6245225"/>
            <a:ext cx="3136900" cy="476250"/>
          </a:xfrm>
        </p:spPr>
        <p:txBody>
          <a:bodyPr/>
          <a:lstStyle>
            <a:lvl1pPr>
              <a:defRPr/>
            </a:lvl1pPr>
          </a:lstStyle>
          <a:p>
            <a:pPr>
              <a:defRPr/>
            </a:pPr>
            <a:endParaRPr lang="de-CH"/>
          </a:p>
        </p:txBody>
      </p:sp>
      <p:sp>
        <p:nvSpPr>
          <p:cNvPr id="5" name="Slide Number Placeholder 4"/>
          <p:cNvSpPr>
            <a:spLocks noGrp="1"/>
          </p:cNvSpPr>
          <p:nvPr>
            <p:ph type="sldNum" sz="quarter" idx="12"/>
          </p:nvPr>
        </p:nvSpPr>
        <p:spPr>
          <a:xfrm>
            <a:off x="7099300" y="6245225"/>
            <a:ext cx="2311400" cy="476250"/>
          </a:xfrm>
        </p:spPr>
        <p:txBody>
          <a:bodyPr/>
          <a:lstStyle>
            <a:lvl1pPr>
              <a:defRPr/>
            </a:lvl1pPr>
          </a:lstStyle>
          <a:p>
            <a:pPr>
              <a:defRPr/>
            </a:pPr>
            <a:fld id="{7B7E040D-3E93-48C4-980C-4411F5A7D0F7}" type="slidenum">
              <a:rPr lang="de-CH"/>
              <a:pPr>
                <a:defRPr/>
              </a:pPr>
              <a:t>‹#›</a:t>
            </a:fld>
            <a:endParaRPr lang="de-C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5"/>
            <a:ext cx="8420100" cy="1470025"/>
          </a:xfrm>
        </p:spPr>
        <p:txBody>
          <a:bodyPr/>
          <a:lstStyle/>
          <a:p>
            <a:r>
              <a:rPr lang="en-US"/>
              <a:t>Click to edit Master title style</a:t>
            </a:r>
          </a:p>
        </p:txBody>
      </p:sp>
      <p:sp>
        <p:nvSpPr>
          <p:cNvPr id="3" name="Subtitle 2"/>
          <p:cNvSpPr>
            <a:spLocks noGrp="1"/>
          </p:cNvSpPr>
          <p:nvPr>
            <p:ph type="subTitle" idx="1"/>
          </p:nvPr>
        </p:nvSpPr>
        <p:spPr>
          <a:xfrm>
            <a:off x="1485900" y="3886200"/>
            <a:ext cx="69342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0129354A-150D-4EEF-ABEC-D3C1B3F27435}" type="datetime3">
              <a:rPr lang="en-US"/>
              <a:pPr/>
              <a:t>14 March 2012</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19E5101-174B-4050-80C8-C1E8114F27BE}" type="slidenum">
              <a:rPr lang="en-US"/>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FE7B0AE4-A42A-499A-953F-754B49BA1B95}" type="datetime3">
              <a:rPr lang="en-US"/>
              <a:pPr/>
              <a:t>14 March 2012</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8869A47-C359-4A12-AFE7-268595CC22CB}" type="slidenum">
              <a:rPr lang="en-US"/>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638" y="4406900"/>
            <a:ext cx="84201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19F2544A-F199-4F69-A8E1-6F4055E0076E}" type="datetime3">
              <a:rPr lang="en-US"/>
              <a:pPr/>
              <a:t>14 March 2012</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2D18095-49F7-454D-9DEB-9E29004A9D83}" type="slidenum">
              <a:rPr lang="en-US"/>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95300" y="1600200"/>
            <a:ext cx="43815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29200" y="1600200"/>
            <a:ext cx="43815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4F82EBFF-056E-423D-818F-760A6A1624AD}" type="datetime3">
              <a:rPr lang="en-US"/>
              <a:pPr/>
              <a:t>14 March 2012</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26100249-B28B-43FD-8A79-E7D7610066A8}" type="slidenum">
              <a:rPr lang="en-US"/>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AC52BA7B-E184-4D22-97A3-80B75E1069DE}" type="datetime3">
              <a:rPr lang="en-US"/>
              <a:pPr/>
              <a:t>14 March 2012</a:t>
            </a:fld>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09992BAE-8391-45E9-AB42-4E4D2490F06B}" type="slidenum">
              <a:rPr lang="en-US"/>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93C00850-88E1-4127-9C38-1949E47FC077}" type="datetime3">
              <a:rPr lang="en-US"/>
              <a:pPr/>
              <a:t>14 March 2012</a:t>
            </a:fld>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967E30EF-AC7B-407A-9B2C-75EE9FC5D519}" type="slidenum">
              <a:rPr lang="en-US"/>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5A1331A1-1DBD-4AC8-BD13-24A857EFC03D}" type="datetime3">
              <a:rPr lang="en-US"/>
              <a:pPr/>
              <a:t>14 March 2012</a:t>
            </a:fld>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11B9FC84-0C2E-471D-9062-8A4C3400F6A9}" type="slidenum">
              <a:rPr lang="en-US"/>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138"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CEE35C61-DF15-4FFE-8765-96E9525D36BC}" type="datetime3">
              <a:rPr lang="en-US"/>
              <a:pPr/>
              <a:t>14 March 2012</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9D89490-3309-4191-8D16-1ED022236B49}" type="slidenum">
              <a:rPr lang="en-US"/>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513" y="4800600"/>
            <a:ext cx="59436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A30BFFDB-B683-441E-B4BA-0AFED7108593}" type="datetime3">
              <a:rPr lang="en-US"/>
              <a:pPr/>
              <a:t>14 March 2012</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2F7B412-4630-40E6-9E1E-2F472A086B43}" type="slidenum">
              <a:rPr lang="en-US"/>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3FE6853A-2453-4893-9DD1-90402DF3184B}" type="datetime3">
              <a:rPr lang="en-US"/>
              <a:pPr/>
              <a:t>14 March 2012</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CECE34A-5F93-456C-BD41-C96FA1D094FE}" type="slidenum">
              <a:rPr lang="en-US"/>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8"/>
            <a:ext cx="222885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95300" y="274638"/>
            <a:ext cx="65341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31A2F995-90D8-4F96-8AAE-93F69E889F1F}" type="datetime3">
              <a:rPr lang="en-US"/>
              <a:pPr/>
              <a:t>14 March 2012</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F7ED18B-7B9C-4E3D-9F5A-99F66110E8DA}" type="slidenum">
              <a:rPr lang="en-US"/>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95300" y="274638"/>
            <a:ext cx="89154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495300" y="6245225"/>
            <a:ext cx="2311400" cy="476250"/>
          </a:xfrm>
        </p:spPr>
        <p:txBody>
          <a:bodyPr/>
          <a:lstStyle>
            <a:lvl1pPr>
              <a:defRPr/>
            </a:lvl1pPr>
          </a:lstStyle>
          <a:p>
            <a:fld id="{2BDCA08E-7029-40B4-B401-1C2D6213410A}" type="datetime3">
              <a:rPr lang="en-US"/>
              <a:pPr/>
              <a:t>14 March 2012</a:t>
            </a:fld>
            <a:endParaRPr lang="en-US"/>
          </a:p>
        </p:txBody>
      </p:sp>
      <p:sp>
        <p:nvSpPr>
          <p:cNvPr id="4" name="Footer Placeholder 3"/>
          <p:cNvSpPr>
            <a:spLocks noGrp="1"/>
          </p:cNvSpPr>
          <p:nvPr>
            <p:ph type="ftr" sz="quarter" idx="11"/>
          </p:nvPr>
        </p:nvSpPr>
        <p:spPr>
          <a:xfrm>
            <a:off x="3384550" y="6245225"/>
            <a:ext cx="3136900" cy="476250"/>
          </a:xfrm>
        </p:spPr>
        <p:txBody>
          <a:bodyPr/>
          <a:lstStyle>
            <a:lvl1pPr>
              <a:defRPr/>
            </a:lvl1pPr>
          </a:lstStyle>
          <a:p>
            <a:endParaRPr lang="en-US"/>
          </a:p>
        </p:txBody>
      </p:sp>
      <p:sp>
        <p:nvSpPr>
          <p:cNvPr id="5" name="Slide Number Placeholder 4"/>
          <p:cNvSpPr>
            <a:spLocks noGrp="1"/>
          </p:cNvSpPr>
          <p:nvPr>
            <p:ph type="sldNum" sz="quarter" idx="12"/>
          </p:nvPr>
        </p:nvSpPr>
        <p:spPr>
          <a:xfrm>
            <a:off x="7099300" y="6245225"/>
            <a:ext cx="2311400" cy="476250"/>
          </a:xfrm>
        </p:spPr>
        <p:txBody>
          <a:bodyPr/>
          <a:lstStyle>
            <a:lvl1pPr>
              <a:defRPr/>
            </a:lvl1pPr>
          </a:lstStyle>
          <a:p>
            <a:fld id="{D583EC6D-3A65-4EFE-9EA8-4BE31F4382F2}"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73050" y="620713"/>
            <a:ext cx="9359900" cy="720725"/>
          </a:xfrm>
          <a:prstGeom prst="rect">
            <a:avLst/>
          </a:prstGeom>
          <a:noFill/>
          <a:ln w="9525">
            <a:noFill/>
            <a:miter lim="800000"/>
            <a:headEnd/>
            <a:tailEnd/>
          </a:ln>
        </p:spPr>
        <p:txBody>
          <a:bodyPr vert="horz" wrap="square" lIns="0" tIns="45720" rIns="0" bIns="45720" numCol="1" anchor="b"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273050" y="1628775"/>
            <a:ext cx="9359900" cy="467995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028" name="Line 4"/>
          <p:cNvSpPr>
            <a:spLocks noChangeShapeType="1"/>
          </p:cNvSpPr>
          <p:nvPr/>
        </p:nvSpPr>
        <p:spPr bwMode="auto">
          <a:xfrm flipV="1">
            <a:off x="273050" y="1341438"/>
            <a:ext cx="9359900" cy="0"/>
          </a:xfrm>
          <a:prstGeom prst="line">
            <a:avLst/>
          </a:prstGeom>
          <a:noFill/>
          <a:ln w="9525">
            <a:solidFill>
              <a:schemeClr val="tx1"/>
            </a:solidFill>
            <a:round/>
            <a:headEnd/>
            <a:tailEnd/>
          </a:ln>
          <a:effectLst/>
        </p:spPr>
        <p:txBody>
          <a:bodyPr/>
          <a:lstStyle/>
          <a:p>
            <a:pPr algn="ctr" eaLnBrk="0" hangingPunct="0">
              <a:defRPr/>
            </a:pPr>
            <a:endParaRPr lang="en-US" i="0"/>
          </a:p>
        </p:txBody>
      </p:sp>
      <p:sp>
        <p:nvSpPr>
          <p:cNvPr id="1029" name="Rectangle 6"/>
          <p:cNvSpPr>
            <a:spLocks noChangeArrowheads="1"/>
          </p:cNvSpPr>
          <p:nvPr/>
        </p:nvSpPr>
        <p:spPr bwMode="black">
          <a:xfrm>
            <a:off x="8221663" y="6537325"/>
            <a:ext cx="1485900" cy="184150"/>
          </a:xfrm>
          <a:prstGeom prst="rect">
            <a:avLst/>
          </a:prstGeom>
          <a:noFill/>
          <a:ln w="9525">
            <a:noFill/>
            <a:miter lim="800000"/>
            <a:headEnd/>
            <a:tailEnd/>
          </a:ln>
        </p:spPr>
        <p:txBody>
          <a:bodyPr lIns="92075" tIns="46038" rIns="92075" bIns="46038"/>
          <a:lstStyle/>
          <a:p>
            <a:pPr algn="r">
              <a:defRPr/>
            </a:pPr>
            <a:r>
              <a:rPr lang="en-US" sz="800" i="0"/>
              <a:t>© 2012 IBM Corporation</a:t>
            </a:r>
            <a:endParaRPr lang="en-US" sz="1800" i="0"/>
          </a:p>
        </p:txBody>
      </p:sp>
      <p:sp>
        <p:nvSpPr>
          <p:cNvPr id="290822" name="Rectangle 6"/>
          <p:cNvSpPr>
            <a:spLocks noGrp="1" noChangeArrowheads="1"/>
          </p:cNvSpPr>
          <p:nvPr>
            <p:ph type="sldNum" sz="quarter" idx="4"/>
          </p:nvPr>
        </p:nvSpPr>
        <p:spPr bwMode="black">
          <a:xfrm>
            <a:off x="198438" y="6537325"/>
            <a:ext cx="396875" cy="184150"/>
          </a:xfrm>
          <a:prstGeom prst="rect">
            <a:avLst/>
          </a:prstGeom>
          <a:noFill/>
          <a:ln>
            <a:noFill/>
          </a:ln>
          <a:effectLst/>
          <a:extLst>
            <a:ext uri="{909E8E84-426E-40DD-AFC4-6F175D3DCCD1}"/>
            <a:ext uri="{91240B29-F687-4F45-9708-019B960494DF}"/>
            <a:ext uri="{AF507438-7753-43E0-B8FC-AC1667EBCBE1}"/>
          </a:extLst>
        </p:spPr>
        <p:txBody>
          <a:bodyPr vert="horz" wrap="square" lIns="92075" tIns="46038" rIns="92075" bIns="46038" numCol="1" anchor="t" anchorCtr="0" compatLnSpc="1">
            <a:prstTxWarp prst="textNoShape">
              <a:avLst/>
            </a:prstTxWarp>
          </a:bodyPr>
          <a:lstStyle>
            <a:lvl1pPr algn="l" eaLnBrk="1" hangingPunct="1">
              <a:defRPr sz="800" i="0">
                <a:latin typeface="Arial" charset="0"/>
                <a:cs typeface="Arial" charset="0"/>
              </a:defRPr>
            </a:lvl1pPr>
          </a:lstStyle>
          <a:p>
            <a:pPr>
              <a:defRPr/>
            </a:pPr>
            <a:fld id="{1C28E046-1010-420A-9036-95794891F92D}" type="slidenum">
              <a:rPr lang="en-US"/>
              <a:pPr>
                <a:defRPr/>
              </a:pPr>
              <a:t>‹#›</a:t>
            </a:fld>
            <a:endParaRPr lang="en-US"/>
          </a:p>
        </p:txBody>
      </p:sp>
      <p:sp>
        <p:nvSpPr>
          <p:cNvPr id="290823" name="Rectangle 7"/>
          <p:cNvSpPr>
            <a:spLocks noGrp="1" noChangeArrowheads="1"/>
          </p:cNvSpPr>
          <p:nvPr>
            <p:ph type="ftr" sz="quarter" idx="3"/>
          </p:nvPr>
        </p:nvSpPr>
        <p:spPr bwMode="auto">
          <a:xfrm>
            <a:off x="1684338" y="6537325"/>
            <a:ext cx="6438900" cy="184150"/>
          </a:xfrm>
          <a:prstGeom prst="rect">
            <a:avLst/>
          </a:prstGeom>
          <a:noFill/>
          <a:ln>
            <a:noFill/>
          </a:ln>
          <a:effectLst/>
          <a:extLst>
            <a:ext uri="{909E8E84-426E-40DD-AFC4-6F175D3DCCD1}"/>
            <a:ext uri="{91240B29-F687-4F45-9708-019B960494DF}"/>
            <a:ext uri="{AF507438-7753-43E0-B8FC-AC1667EBCBE1}"/>
          </a:extLst>
        </p:spPr>
        <p:txBody>
          <a:bodyPr vert="horz" wrap="square" lIns="92075" tIns="46038" rIns="92075" bIns="46038" numCol="1" anchor="t" anchorCtr="0" compatLnSpc="1">
            <a:prstTxWarp prst="textNoShape">
              <a:avLst/>
            </a:prstTxWarp>
          </a:bodyPr>
          <a:lstStyle>
            <a:lvl1pPr algn="l" eaLnBrk="1" hangingPunct="1">
              <a:defRPr sz="800" i="0">
                <a:latin typeface="Arial" charset="0"/>
                <a:cs typeface="Arial" charset="0"/>
              </a:defRPr>
            </a:lvl1pPr>
          </a:lstStyle>
          <a:p>
            <a:pPr>
              <a:defRPr/>
            </a:pPr>
            <a:r>
              <a:rPr lang="en-US"/>
              <a:t>IBM Confidential</a:t>
            </a:r>
          </a:p>
        </p:txBody>
      </p:sp>
      <p:sp>
        <p:nvSpPr>
          <p:cNvPr id="290824" name="Rectangle 8"/>
          <p:cNvSpPr>
            <a:spLocks noGrp="1" noChangeArrowheads="1"/>
          </p:cNvSpPr>
          <p:nvPr>
            <p:ph type="dt" sz="half" idx="2"/>
          </p:nvPr>
        </p:nvSpPr>
        <p:spPr bwMode="auto">
          <a:xfrm>
            <a:off x="595313" y="6537325"/>
            <a:ext cx="1089025" cy="184150"/>
          </a:xfrm>
          <a:prstGeom prst="rect">
            <a:avLst/>
          </a:prstGeom>
          <a:noFill/>
          <a:ln>
            <a:noFill/>
          </a:ln>
          <a:effectLst/>
          <a:extLst>
            <a:ext uri="{909E8E84-426E-40DD-AFC4-6F175D3DCCD1}"/>
            <a:ext uri="{91240B29-F687-4F45-9708-019B960494DF}"/>
            <a:ext uri="{AF507438-7753-43E0-B8FC-AC1667EBCBE1}"/>
          </a:extLst>
        </p:spPr>
        <p:txBody>
          <a:bodyPr vert="horz" wrap="square" lIns="92075" tIns="46038" rIns="92075" bIns="46038" numCol="1" anchor="t" anchorCtr="0" compatLnSpc="1">
            <a:prstTxWarp prst="textNoShape">
              <a:avLst/>
            </a:prstTxWarp>
          </a:bodyPr>
          <a:lstStyle>
            <a:lvl1pPr algn="l" eaLnBrk="1" hangingPunct="1">
              <a:defRPr sz="800" i="0">
                <a:latin typeface="Arial" charset="0"/>
                <a:cs typeface="Arial" charset="0"/>
              </a:defRPr>
            </a:lvl1pPr>
          </a:lstStyle>
          <a:p>
            <a:pPr>
              <a:defRPr/>
            </a:pPr>
            <a:fld id="{01A098BE-8EB4-40D4-9720-2B1663D683EF}" type="datetime3">
              <a:rPr lang="en-US"/>
              <a:pPr>
                <a:defRPr/>
              </a:pPr>
              <a:t>14 March 2012</a:t>
            </a:fld>
            <a:endParaRPr lang="en-US"/>
          </a:p>
        </p:txBody>
      </p:sp>
      <p:pic>
        <p:nvPicPr>
          <p:cNvPr id="1033" name="Picture 10" descr="5300_IBMpos_black_PPT_bkgd"/>
          <p:cNvPicPr>
            <a:picLocks noChangeAspect="1" noChangeArrowheads="1"/>
          </p:cNvPicPr>
          <p:nvPr/>
        </p:nvPicPr>
        <p:blipFill>
          <a:blip r:embed="rId15"/>
          <a:srcRect/>
          <a:stretch>
            <a:fillRect/>
          </a:stretch>
        </p:blipFill>
        <p:spPr bwMode="auto">
          <a:xfrm>
            <a:off x="8974138" y="228600"/>
            <a:ext cx="635000" cy="2349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93" r:id="rId1"/>
    <p:sldLayoutId id="2147483680" r:id="rId2"/>
    <p:sldLayoutId id="2147483679" r:id="rId3"/>
    <p:sldLayoutId id="2147483678" r:id="rId4"/>
    <p:sldLayoutId id="2147483677" r:id="rId5"/>
    <p:sldLayoutId id="2147483676" r:id="rId6"/>
    <p:sldLayoutId id="2147483675" r:id="rId7"/>
    <p:sldLayoutId id="2147483674" r:id="rId8"/>
    <p:sldLayoutId id="2147483673" r:id="rId9"/>
    <p:sldLayoutId id="2147483672" r:id="rId10"/>
    <p:sldLayoutId id="2147483671" r:id="rId11"/>
    <p:sldLayoutId id="2147483670" r:id="rId12"/>
    <p:sldLayoutId id="2147483694" r:id="rId13"/>
  </p:sldLayoutIdLst>
  <p:hf hdr="0" ftr="0" dt="0"/>
  <p:txStyles>
    <p:titleStyle>
      <a:lvl1pPr algn="l" rtl="0" eaLnBrk="0" fontAlgn="base" hangingPunct="0">
        <a:spcBef>
          <a:spcPct val="0"/>
        </a:spcBef>
        <a:spcAft>
          <a:spcPct val="0"/>
        </a:spcAft>
        <a:defRPr sz="2000">
          <a:solidFill>
            <a:schemeClr val="accent1"/>
          </a:solidFill>
          <a:latin typeface="+mj-lt"/>
          <a:ea typeface="+mj-ea"/>
          <a:cs typeface="+mj-cs"/>
        </a:defRPr>
      </a:lvl1pPr>
      <a:lvl2pPr algn="l" rtl="0" eaLnBrk="0" fontAlgn="base" hangingPunct="0">
        <a:spcBef>
          <a:spcPct val="0"/>
        </a:spcBef>
        <a:spcAft>
          <a:spcPct val="0"/>
        </a:spcAft>
        <a:defRPr sz="2000">
          <a:solidFill>
            <a:schemeClr val="accent1"/>
          </a:solidFill>
          <a:latin typeface="Arial" charset="0"/>
          <a:cs typeface="Arial" charset="0"/>
        </a:defRPr>
      </a:lvl2pPr>
      <a:lvl3pPr algn="l" rtl="0" eaLnBrk="0" fontAlgn="base" hangingPunct="0">
        <a:spcBef>
          <a:spcPct val="0"/>
        </a:spcBef>
        <a:spcAft>
          <a:spcPct val="0"/>
        </a:spcAft>
        <a:defRPr sz="2000">
          <a:solidFill>
            <a:schemeClr val="accent1"/>
          </a:solidFill>
          <a:latin typeface="Arial" charset="0"/>
          <a:cs typeface="Arial" charset="0"/>
        </a:defRPr>
      </a:lvl3pPr>
      <a:lvl4pPr algn="l" rtl="0" eaLnBrk="0" fontAlgn="base" hangingPunct="0">
        <a:spcBef>
          <a:spcPct val="0"/>
        </a:spcBef>
        <a:spcAft>
          <a:spcPct val="0"/>
        </a:spcAft>
        <a:defRPr sz="2000">
          <a:solidFill>
            <a:schemeClr val="accent1"/>
          </a:solidFill>
          <a:latin typeface="Arial" charset="0"/>
          <a:cs typeface="Arial" charset="0"/>
        </a:defRPr>
      </a:lvl4pPr>
      <a:lvl5pPr algn="l" rtl="0" eaLnBrk="0" fontAlgn="base" hangingPunct="0">
        <a:spcBef>
          <a:spcPct val="0"/>
        </a:spcBef>
        <a:spcAft>
          <a:spcPct val="0"/>
        </a:spcAft>
        <a:defRPr sz="2000">
          <a:solidFill>
            <a:schemeClr val="accent1"/>
          </a:solidFill>
          <a:latin typeface="Arial" charset="0"/>
          <a:cs typeface="Arial" charset="0"/>
        </a:defRPr>
      </a:lvl5pPr>
      <a:lvl6pPr marL="457200" algn="l" rtl="0" fontAlgn="base">
        <a:spcBef>
          <a:spcPct val="0"/>
        </a:spcBef>
        <a:spcAft>
          <a:spcPct val="0"/>
        </a:spcAft>
        <a:defRPr sz="2000">
          <a:solidFill>
            <a:schemeClr val="accent1"/>
          </a:solidFill>
          <a:latin typeface="Arial" charset="0"/>
          <a:cs typeface="Arial" charset="0"/>
        </a:defRPr>
      </a:lvl6pPr>
      <a:lvl7pPr marL="914400" algn="l" rtl="0" fontAlgn="base">
        <a:spcBef>
          <a:spcPct val="0"/>
        </a:spcBef>
        <a:spcAft>
          <a:spcPct val="0"/>
        </a:spcAft>
        <a:defRPr sz="2000">
          <a:solidFill>
            <a:schemeClr val="accent1"/>
          </a:solidFill>
          <a:latin typeface="Arial" charset="0"/>
          <a:cs typeface="Arial" charset="0"/>
        </a:defRPr>
      </a:lvl7pPr>
      <a:lvl8pPr marL="1371600" algn="l" rtl="0" fontAlgn="base">
        <a:spcBef>
          <a:spcPct val="0"/>
        </a:spcBef>
        <a:spcAft>
          <a:spcPct val="0"/>
        </a:spcAft>
        <a:defRPr sz="2000">
          <a:solidFill>
            <a:schemeClr val="accent1"/>
          </a:solidFill>
          <a:latin typeface="Arial" charset="0"/>
          <a:cs typeface="Arial" charset="0"/>
        </a:defRPr>
      </a:lvl8pPr>
      <a:lvl9pPr marL="1828800" algn="l" rtl="0" fontAlgn="base">
        <a:spcBef>
          <a:spcPct val="0"/>
        </a:spcBef>
        <a:spcAft>
          <a:spcPct val="0"/>
        </a:spcAft>
        <a:defRPr sz="2000">
          <a:solidFill>
            <a:schemeClr val="accent1"/>
          </a:solidFill>
          <a:latin typeface="Arial" charset="0"/>
          <a:cs typeface="Arial" charset="0"/>
        </a:defRPr>
      </a:lvl9pPr>
    </p:titleStyle>
    <p:bodyStyle>
      <a:lvl1pPr marL="173038" indent="-173038" algn="l" rtl="0" eaLnBrk="0" fontAlgn="base" hangingPunct="0">
        <a:spcBef>
          <a:spcPct val="50000"/>
        </a:spcBef>
        <a:spcAft>
          <a:spcPct val="0"/>
        </a:spcAft>
        <a:buClr>
          <a:schemeClr val="bg2"/>
        </a:buClr>
        <a:buFont typeface="Wingdings" pitchFamily="2" charset="2"/>
        <a:buChar char="§"/>
        <a:defRPr sz="1600">
          <a:solidFill>
            <a:schemeClr val="tx1"/>
          </a:solidFill>
          <a:latin typeface="+mn-lt"/>
          <a:ea typeface="+mn-ea"/>
          <a:cs typeface="+mn-cs"/>
        </a:defRPr>
      </a:lvl1pPr>
      <a:lvl2pPr marL="509588" indent="-163513" algn="l" rtl="0" eaLnBrk="0" fontAlgn="base" hangingPunct="0">
        <a:spcBef>
          <a:spcPct val="20000"/>
        </a:spcBef>
        <a:spcAft>
          <a:spcPct val="0"/>
        </a:spcAft>
        <a:buClr>
          <a:schemeClr val="tx1"/>
        </a:buClr>
        <a:buFont typeface="Arial" charset="0"/>
        <a:buChar char="–"/>
        <a:defRPr sz="1600">
          <a:solidFill>
            <a:schemeClr val="tx1"/>
          </a:solidFill>
          <a:latin typeface="+mn-lt"/>
          <a:cs typeface="+mn-cs"/>
        </a:defRPr>
      </a:lvl2pPr>
      <a:lvl3pPr marL="855663" indent="-173038" algn="l" rtl="0" eaLnBrk="0" fontAlgn="base" hangingPunct="0">
        <a:spcBef>
          <a:spcPct val="20000"/>
        </a:spcBef>
        <a:spcAft>
          <a:spcPct val="0"/>
        </a:spcAft>
        <a:buClr>
          <a:schemeClr val="tx1"/>
        </a:buClr>
        <a:buChar char="•"/>
        <a:defRPr sz="1400">
          <a:solidFill>
            <a:schemeClr val="tx1"/>
          </a:solidFill>
          <a:latin typeface="+mn-lt"/>
          <a:cs typeface="+mn-cs"/>
        </a:defRPr>
      </a:lvl3pPr>
      <a:lvl4pPr marL="1203325" indent="-173038" algn="l" rtl="0" eaLnBrk="0" fontAlgn="base" hangingPunct="0">
        <a:spcBef>
          <a:spcPct val="20000"/>
        </a:spcBef>
        <a:spcAft>
          <a:spcPct val="0"/>
        </a:spcAft>
        <a:buClr>
          <a:schemeClr val="tx1"/>
        </a:buClr>
        <a:buFont typeface="Arial" charset="0"/>
        <a:buChar char="–"/>
        <a:defRPr sz="1200">
          <a:solidFill>
            <a:schemeClr val="tx1"/>
          </a:solidFill>
          <a:latin typeface="+mn-lt"/>
          <a:cs typeface="+mn-cs"/>
        </a:defRPr>
      </a:lvl4pPr>
      <a:lvl5pPr marL="1539875" indent="-163513" algn="l" rtl="0" eaLnBrk="0" fontAlgn="base" hangingPunct="0">
        <a:spcBef>
          <a:spcPct val="20000"/>
        </a:spcBef>
        <a:spcAft>
          <a:spcPct val="0"/>
        </a:spcAft>
        <a:buClr>
          <a:schemeClr val="bg1"/>
        </a:buClr>
        <a:buChar char="»"/>
        <a:defRPr sz="1600">
          <a:solidFill>
            <a:schemeClr val="bg1"/>
          </a:solidFill>
          <a:latin typeface="+mn-lt"/>
          <a:cs typeface="+mn-cs"/>
        </a:defRPr>
      </a:lvl5pPr>
      <a:lvl6pPr marL="1997075" indent="-163513" algn="l" rtl="0" fontAlgn="base">
        <a:spcBef>
          <a:spcPct val="20000"/>
        </a:spcBef>
        <a:spcAft>
          <a:spcPct val="0"/>
        </a:spcAft>
        <a:buClr>
          <a:schemeClr val="bg1"/>
        </a:buClr>
        <a:buChar char="»"/>
        <a:defRPr sz="1600">
          <a:solidFill>
            <a:schemeClr val="bg1"/>
          </a:solidFill>
          <a:latin typeface="+mn-lt"/>
          <a:cs typeface="+mn-cs"/>
        </a:defRPr>
      </a:lvl6pPr>
      <a:lvl7pPr marL="2454275" indent="-163513" algn="l" rtl="0" fontAlgn="base">
        <a:spcBef>
          <a:spcPct val="20000"/>
        </a:spcBef>
        <a:spcAft>
          <a:spcPct val="0"/>
        </a:spcAft>
        <a:buClr>
          <a:schemeClr val="bg1"/>
        </a:buClr>
        <a:buChar char="»"/>
        <a:defRPr sz="1600">
          <a:solidFill>
            <a:schemeClr val="bg1"/>
          </a:solidFill>
          <a:latin typeface="+mn-lt"/>
          <a:cs typeface="+mn-cs"/>
        </a:defRPr>
      </a:lvl7pPr>
      <a:lvl8pPr marL="2911475" indent="-163513" algn="l" rtl="0" fontAlgn="base">
        <a:spcBef>
          <a:spcPct val="20000"/>
        </a:spcBef>
        <a:spcAft>
          <a:spcPct val="0"/>
        </a:spcAft>
        <a:buClr>
          <a:schemeClr val="bg1"/>
        </a:buClr>
        <a:buChar char="»"/>
        <a:defRPr sz="1600">
          <a:solidFill>
            <a:schemeClr val="bg1"/>
          </a:solidFill>
          <a:latin typeface="+mn-lt"/>
          <a:cs typeface="+mn-cs"/>
        </a:defRPr>
      </a:lvl8pPr>
      <a:lvl9pPr marL="3368675" indent="-163513" algn="l" rtl="0" fontAlgn="base">
        <a:spcBef>
          <a:spcPct val="20000"/>
        </a:spcBef>
        <a:spcAft>
          <a:spcPct val="0"/>
        </a:spcAft>
        <a:buClr>
          <a:schemeClr val="bg1"/>
        </a:buClr>
        <a:buChar char="»"/>
        <a:defRPr sz="1600">
          <a:solidFill>
            <a:schemeClr val="bg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bwMode="auto">
          <a:xfrm>
            <a:off x="495300" y="274638"/>
            <a:ext cx="8915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93187" name="Rectangle 3"/>
          <p:cNvSpPr>
            <a:spLocks noGrp="1" noChangeArrowheads="1"/>
          </p:cNvSpPr>
          <p:nvPr>
            <p:ph type="body" idx="1"/>
          </p:nvPr>
        </p:nvSpPr>
        <p:spPr bwMode="auto">
          <a:xfrm>
            <a:off x="495300" y="1600200"/>
            <a:ext cx="89154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3188" name="Rectangle 4"/>
          <p:cNvSpPr>
            <a:spLocks noGrp="1" noChangeArrowheads="1"/>
          </p:cNvSpPr>
          <p:nvPr>
            <p:ph type="dt" sz="half" idx="2"/>
          </p:nvPr>
        </p:nvSpPr>
        <p:spPr bwMode="auto">
          <a:xfrm>
            <a:off x="495300" y="6245225"/>
            <a:ext cx="23114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i="0"/>
            </a:lvl1pPr>
          </a:lstStyle>
          <a:p>
            <a:fld id="{C8CB9EB6-9622-417E-B1D2-A948230EEA52}" type="datetime3">
              <a:rPr lang="en-US"/>
              <a:pPr/>
              <a:t>14 March 2012</a:t>
            </a:fld>
            <a:endParaRPr lang="en-US"/>
          </a:p>
        </p:txBody>
      </p:sp>
      <p:sp>
        <p:nvSpPr>
          <p:cNvPr id="93189" name="Rectangle 5"/>
          <p:cNvSpPr>
            <a:spLocks noGrp="1" noChangeArrowheads="1"/>
          </p:cNvSpPr>
          <p:nvPr>
            <p:ph type="ftr" sz="quarter" idx="3"/>
          </p:nvPr>
        </p:nvSpPr>
        <p:spPr bwMode="auto">
          <a:xfrm>
            <a:off x="3384550" y="6245225"/>
            <a:ext cx="31369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i="0"/>
            </a:lvl1pPr>
          </a:lstStyle>
          <a:p>
            <a:endParaRPr lang="en-US"/>
          </a:p>
        </p:txBody>
      </p:sp>
      <p:sp>
        <p:nvSpPr>
          <p:cNvPr id="93190" name="Rectangle 6"/>
          <p:cNvSpPr>
            <a:spLocks noGrp="1" noChangeArrowheads="1"/>
          </p:cNvSpPr>
          <p:nvPr>
            <p:ph type="sldNum" sz="quarter" idx="4"/>
          </p:nvPr>
        </p:nvSpPr>
        <p:spPr bwMode="auto">
          <a:xfrm>
            <a:off x="7099300" y="6245225"/>
            <a:ext cx="23114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i="0"/>
            </a:lvl1pPr>
          </a:lstStyle>
          <a:p>
            <a:fld id="{2A2D5F50-E2E0-4741-A747-001746DE8E3A}"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cscserv2.chicago.ibm.com/CorporateServiceCorpsRegistration/"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 Id="rId9"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hyperlink" Target="http://www.nsdcindia.org/index.aspx"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9.png"/><Relationship Id="rId2" Type="http://schemas.openxmlformats.org/officeDocument/2006/relationships/image" Target="../media/image23.jpe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8.png"/><Relationship Id="rId7" Type="http://schemas.openxmlformats.org/officeDocument/2006/relationships/image" Target="../media/image31.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hyperlink" Target="http://vatsalya.org/about.aspx?m=1" TargetMode="External"/><Relationship Id="rId5" Type="http://schemas.openxmlformats.org/officeDocument/2006/relationships/image" Target="../media/image30.png"/><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2.jpeg"/><Relationship Id="rId7" Type="http://schemas.openxmlformats.org/officeDocument/2006/relationships/image" Target="../media/image3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jpeg"/><Relationship Id="rId4" Type="http://schemas.openxmlformats.org/officeDocument/2006/relationships/image" Target="../media/image33.png"/><Relationship Id="rId9" Type="http://schemas.openxmlformats.org/officeDocument/2006/relationships/image" Target="../media/image38.jpeg"/></Relationships>
</file>

<file path=ppt/slides/_rels/slide1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23.xml.rels><?xml version="1.0" encoding="UTF-8" standalone="yes"?>
<Relationships xmlns="http://schemas.openxmlformats.org/package/2006/relationships"><Relationship Id="rId8" Type="http://schemas.openxmlformats.org/officeDocument/2006/relationships/image" Target="../media/image54.jpeg"/><Relationship Id="rId3" Type="http://schemas.openxmlformats.org/officeDocument/2006/relationships/image" Target="../media/image49.jpeg"/><Relationship Id="rId7" Type="http://schemas.openxmlformats.org/officeDocument/2006/relationships/image" Target="../media/image53.png"/><Relationship Id="rId2" Type="http://schemas.openxmlformats.org/officeDocument/2006/relationships/image" Target="../media/image48.jpeg"/><Relationship Id="rId1" Type="http://schemas.openxmlformats.org/officeDocument/2006/relationships/slideLayout" Target="../slideLayouts/slideLayout2.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s>
</file>

<file path=ppt/slides/_rels/slide2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 Id="rId5" Type="http://schemas.openxmlformats.org/officeDocument/2006/relationships/image" Target="../media/image58.jpeg"/><Relationship Id="rId4" Type="http://schemas.openxmlformats.org/officeDocument/2006/relationships/image" Target="../media/image57.jpeg"/></Relationships>
</file>

<file path=ppt/slides/_rels/slide2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61.jpeg"/><Relationship Id="rId7" Type="http://schemas.openxmlformats.org/officeDocument/2006/relationships/image" Target="../media/image65.jpeg"/><Relationship Id="rId2" Type="http://schemas.openxmlformats.org/officeDocument/2006/relationships/image" Target="../media/image60.jpeg"/><Relationship Id="rId1" Type="http://schemas.openxmlformats.org/officeDocument/2006/relationships/slideLayout" Target="../slideLayouts/slideLayout2.xml"/><Relationship Id="rId6" Type="http://schemas.openxmlformats.org/officeDocument/2006/relationships/image" Target="../media/image64.jpeg"/><Relationship Id="rId5" Type="http://schemas.openxmlformats.org/officeDocument/2006/relationships/image" Target="../media/image63.png"/><Relationship Id="rId4" Type="http://schemas.openxmlformats.org/officeDocument/2006/relationships/image" Target="../media/image62.jpe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8.png"/><Relationship Id="rId3" Type="http://schemas.openxmlformats.org/officeDocument/2006/relationships/image" Target="../media/image68.png"/><Relationship Id="rId7" Type="http://schemas.openxmlformats.org/officeDocument/2006/relationships/image" Target="../media/image72.png"/><Relationship Id="rId12" Type="http://schemas.openxmlformats.org/officeDocument/2006/relationships/image" Target="../media/image77.png"/><Relationship Id="rId2" Type="http://schemas.openxmlformats.org/officeDocument/2006/relationships/image" Target="../media/image67.jpeg"/><Relationship Id="rId16"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71.png"/><Relationship Id="rId11" Type="http://schemas.openxmlformats.org/officeDocument/2006/relationships/image" Target="../media/image76.png"/><Relationship Id="rId5" Type="http://schemas.openxmlformats.org/officeDocument/2006/relationships/image" Target="../media/image70.png"/><Relationship Id="rId15" Type="http://schemas.openxmlformats.org/officeDocument/2006/relationships/image" Target="../media/image80.jpeg"/><Relationship Id="rId10" Type="http://schemas.openxmlformats.org/officeDocument/2006/relationships/image" Target="../media/image75.jpeg"/><Relationship Id="rId4" Type="http://schemas.openxmlformats.org/officeDocument/2006/relationships/image" Target="../media/image69.png"/><Relationship Id="rId9" Type="http://schemas.openxmlformats.org/officeDocument/2006/relationships/image" Target="../media/image74.png"/><Relationship Id="rId14" Type="http://schemas.openxmlformats.org/officeDocument/2006/relationships/image" Target="../media/image79.png"/></Relationships>
</file>

<file path=ppt/slides/_rels/slide30.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9.png"/><Relationship Id="rId3" Type="http://schemas.openxmlformats.org/officeDocument/2006/relationships/image" Target="../media/image78.png"/><Relationship Id="rId7" Type="http://schemas.openxmlformats.org/officeDocument/2006/relationships/image" Target="../media/image74.png"/><Relationship Id="rId12" Type="http://schemas.openxmlformats.org/officeDocument/2006/relationships/image" Target="../media/image75.jpeg"/><Relationship Id="rId2" Type="http://schemas.openxmlformats.org/officeDocument/2006/relationships/image" Target="../media/image68.png"/><Relationship Id="rId1" Type="http://schemas.openxmlformats.org/officeDocument/2006/relationships/slideLayout" Target="../slideLayouts/slideLayout2.xml"/><Relationship Id="rId6" Type="http://schemas.openxmlformats.org/officeDocument/2006/relationships/image" Target="../media/image70.png"/><Relationship Id="rId11" Type="http://schemas.openxmlformats.org/officeDocument/2006/relationships/image" Target="../media/image76.png"/><Relationship Id="rId5" Type="http://schemas.openxmlformats.org/officeDocument/2006/relationships/image" Target="../media/image77.png"/><Relationship Id="rId10" Type="http://schemas.openxmlformats.org/officeDocument/2006/relationships/image" Target="../media/image73.png"/><Relationship Id="rId4" Type="http://schemas.openxmlformats.org/officeDocument/2006/relationships/image" Target="../media/image69.png"/><Relationship Id="rId9" Type="http://schemas.openxmlformats.org/officeDocument/2006/relationships/image" Target="../media/image72.png"/></Relationships>
</file>

<file path=ppt/slides/_rels/slide31.xml.rels><?xml version="1.0" encoding="UTF-8" standalone="yes"?>
<Relationships xmlns="http://schemas.openxmlformats.org/package/2006/relationships"><Relationship Id="rId8" Type="http://schemas.openxmlformats.org/officeDocument/2006/relationships/image" Target="../media/image87.png"/><Relationship Id="rId3" Type="http://schemas.openxmlformats.org/officeDocument/2006/relationships/image" Target="../media/image82.png"/><Relationship Id="rId7" Type="http://schemas.openxmlformats.org/officeDocument/2006/relationships/image" Target="../media/image86.png"/><Relationship Id="rId2" Type="http://schemas.openxmlformats.org/officeDocument/2006/relationships/image" Target="../media/image81.png"/><Relationship Id="rId1" Type="http://schemas.openxmlformats.org/officeDocument/2006/relationships/slideLayout" Target="../slideLayouts/slideLayout2.xml"/><Relationship Id="rId6" Type="http://schemas.openxmlformats.org/officeDocument/2006/relationships/image" Target="../media/image85.png"/><Relationship Id="rId5" Type="http://schemas.openxmlformats.org/officeDocument/2006/relationships/image" Target="../media/image84.png"/><Relationship Id="rId4" Type="http://schemas.openxmlformats.org/officeDocument/2006/relationships/image" Target="../media/image83.png"/><Relationship Id="rId9" Type="http://schemas.openxmlformats.org/officeDocument/2006/relationships/image" Target="../media/image9.png"/></Relationships>
</file>

<file path=ppt/slides/_rels/slide32.xml.rels><?xml version="1.0" encoding="UTF-8" standalone="yes"?>
<Relationships xmlns="http://schemas.openxmlformats.org/package/2006/relationships"><Relationship Id="rId8" Type="http://schemas.openxmlformats.org/officeDocument/2006/relationships/image" Target="../media/image94.png"/><Relationship Id="rId3" Type="http://schemas.openxmlformats.org/officeDocument/2006/relationships/image" Target="../media/image89.png"/><Relationship Id="rId7" Type="http://schemas.openxmlformats.org/officeDocument/2006/relationships/image" Target="../media/image93.png"/><Relationship Id="rId12" Type="http://schemas.openxmlformats.org/officeDocument/2006/relationships/image" Target="../media/image98.jpeg"/><Relationship Id="rId2" Type="http://schemas.openxmlformats.org/officeDocument/2006/relationships/image" Target="../media/image88.png"/><Relationship Id="rId1" Type="http://schemas.openxmlformats.org/officeDocument/2006/relationships/slideLayout" Target="../slideLayouts/slideLayout2.xml"/><Relationship Id="rId6" Type="http://schemas.openxmlformats.org/officeDocument/2006/relationships/image" Target="../media/image92.png"/><Relationship Id="rId11" Type="http://schemas.openxmlformats.org/officeDocument/2006/relationships/image" Target="../media/image97.png"/><Relationship Id="rId5" Type="http://schemas.openxmlformats.org/officeDocument/2006/relationships/image" Target="../media/image91.png"/><Relationship Id="rId10" Type="http://schemas.openxmlformats.org/officeDocument/2006/relationships/image" Target="../media/image96.png"/><Relationship Id="rId4" Type="http://schemas.openxmlformats.org/officeDocument/2006/relationships/image" Target="../media/image90.png"/><Relationship Id="rId9" Type="http://schemas.openxmlformats.org/officeDocument/2006/relationships/image" Target="../media/image95.png"/></Relationships>
</file>

<file path=ppt/slides/_rels/slide33.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2.jpeg"/><Relationship Id="rId7" Type="http://schemas.openxmlformats.org/officeDocument/2006/relationships/image" Target="../media/image106.jpeg"/><Relationship Id="rId2" Type="http://schemas.openxmlformats.org/officeDocument/2006/relationships/image" Target="../media/image101.jpeg"/><Relationship Id="rId1" Type="http://schemas.openxmlformats.org/officeDocument/2006/relationships/slideLayout" Target="../slideLayouts/slideLayout2.xml"/><Relationship Id="rId6" Type="http://schemas.openxmlformats.org/officeDocument/2006/relationships/image" Target="../media/image105.jpeg"/><Relationship Id="rId5" Type="http://schemas.openxmlformats.org/officeDocument/2006/relationships/image" Target="../media/image104.jpeg"/><Relationship Id="rId4" Type="http://schemas.openxmlformats.org/officeDocument/2006/relationships/image" Target="../media/image103.jpeg"/></Relationships>
</file>

<file path=ppt/slides/_rels/slide35.xml.rels><?xml version="1.0" encoding="UTF-8" standalone="yes"?>
<Relationships xmlns="http://schemas.openxmlformats.org/package/2006/relationships"><Relationship Id="rId8" Type="http://schemas.openxmlformats.org/officeDocument/2006/relationships/image" Target="../media/image112.jpeg"/><Relationship Id="rId3" Type="http://schemas.openxmlformats.org/officeDocument/2006/relationships/image" Target="../media/image108.jpeg"/><Relationship Id="rId7" Type="http://schemas.openxmlformats.org/officeDocument/2006/relationships/image" Target="../media/image111.jpeg"/><Relationship Id="rId2" Type="http://schemas.openxmlformats.org/officeDocument/2006/relationships/image" Target="../media/image107.png"/><Relationship Id="rId1" Type="http://schemas.openxmlformats.org/officeDocument/2006/relationships/slideLayout" Target="../slideLayouts/slideLayout2.xml"/><Relationship Id="rId6" Type="http://schemas.openxmlformats.org/officeDocument/2006/relationships/image" Target="../media/image110.jpeg"/><Relationship Id="rId5" Type="http://schemas.openxmlformats.org/officeDocument/2006/relationships/hyperlink" Target="http://4.bp.blogspot.com/-yZk9sbtc0yM/Ta30enW7ylI/AAAAAAAABkY/OisBWz7PsxU/s1600/Ilha+do+Mel+%28PR%29+2.jpg" TargetMode="External"/><Relationship Id="rId4" Type="http://schemas.openxmlformats.org/officeDocument/2006/relationships/image" Target="../media/image109.jpeg"/><Relationship Id="rId9" Type="http://schemas.openxmlformats.org/officeDocument/2006/relationships/image" Target="../media/image113.png"/></Relationships>
</file>

<file path=ppt/slides/_rels/slide3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15.jpeg"/><Relationship Id="rId7" Type="http://schemas.openxmlformats.org/officeDocument/2006/relationships/image" Target="../media/image118.png"/><Relationship Id="rId2" Type="http://schemas.openxmlformats.org/officeDocument/2006/relationships/image" Target="../media/image114.jpeg"/><Relationship Id="rId1" Type="http://schemas.openxmlformats.org/officeDocument/2006/relationships/slideLayout" Target="../slideLayouts/slideLayout2.xml"/><Relationship Id="rId6" Type="http://schemas.openxmlformats.org/officeDocument/2006/relationships/image" Target="../media/image117.png"/><Relationship Id="rId5" Type="http://schemas.openxmlformats.org/officeDocument/2006/relationships/image" Target="../media/image116.jpeg"/><Relationship Id="rId4" Type="http://schemas.openxmlformats.org/officeDocument/2006/relationships/image" Target="../media/image113.pn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hyperlink" Target="http://www.ibm.com/ibm/responsibility/corporateservicecorps/wwa_india.html" TargetMode="External"/><Relationship Id="rId7" Type="http://schemas.openxmlformats.org/officeDocument/2006/relationships/hyperlink" Target="https://w3-01.ibm.com/ibm/ondemandcommunity/home.wss" TargetMode="Externa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hyperlink" Target="http://www.ibm.com/ch/citizenship" TargetMode="External"/><Relationship Id="rId5" Type="http://schemas.openxmlformats.org/officeDocument/2006/relationships/hyperlink" Target="https://cscserv2.chicago.ibm.com/CorporateServiceCorpsRegistration/" TargetMode="External"/><Relationship Id="rId4" Type="http://schemas.openxmlformats.org/officeDocument/2006/relationships/hyperlink" Target="http://cscindia13.blogspot.com/" TargetMode="External"/><Relationship Id="rId9" Type="http://schemas.openxmlformats.org/officeDocument/2006/relationships/image" Target="../media/image119.png"/></Relationships>
</file>

<file path=ppt/slides/_rels/slide39.xml.rels><?xml version="1.0" encoding="UTF-8" standalone="yes"?>
<Relationships xmlns="http://schemas.openxmlformats.org/package/2006/relationships"><Relationship Id="rId3" Type="http://schemas.openxmlformats.org/officeDocument/2006/relationships/hyperlink" Target="mailto:lukas.ruppen@ch.ibm.com" TargetMode="External"/><Relationship Id="rId7"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20.jpeg"/><Relationship Id="rId5" Type="http://schemas.openxmlformats.org/officeDocument/2006/relationships/hyperlink" Target="mailto:buj@ch.ibm.com" TargetMode="External"/><Relationship Id="rId4" Type="http://schemas.openxmlformats.org/officeDocument/2006/relationships/hyperlink" Target="mailto:stob@ch.ibm.com" TargetMode="External"/></Relationships>
</file>

<file path=ppt/slides/_rels/slide40.xml.rels><?xml version="1.0" encoding="UTF-8" standalone="yes"?>
<Relationships xmlns="http://schemas.openxmlformats.org/package/2006/relationships"><Relationship Id="rId8" Type="http://schemas.openxmlformats.org/officeDocument/2006/relationships/image" Target="../media/image127.jpeg"/><Relationship Id="rId13" Type="http://schemas.openxmlformats.org/officeDocument/2006/relationships/image" Target="../media/image132.jpeg"/><Relationship Id="rId18" Type="http://schemas.openxmlformats.org/officeDocument/2006/relationships/image" Target="../media/image137.jpeg"/><Relationship Id="rId3" Type="http://schemas.openxmlformats.org/officeDocument/2006/relationships/image" Target="../media/image122.jpeg"/><Relationship Id="rId7" Type="http://schemas.openxmlformats.org/officeDocument/2006/relationships/image" Target="../media/image126.jpeg"/><Relationship Id="rId12" Type="http://schemas.openxmlformats.org/officeDocument/2006/relationships/image" Target="../media/image131.jpeg"/><Relationship Id="rId17" Type="http://schemas.openxmlformats.org/officeDocument/2006/relationships/image" Target="../media/image136.jpeg"/><Relationship Id="rId2" Type="http://schemas.openxmlformats.org/officeDocument/2006/relationships/image" Target="../media/image121.jpeg"/><Relationship Id="rId16" Type="http://schemas.openxmlformats.org/officeDocument/2006/relationships/image" Target="../media/image135.jpeg"/><Relationship Id="rId20" Type="http://schemas.openxmlformats.org/officeDocument/2006/relationships/image" Target="../media/image139.jpeg"/><Relationship Id="rId1" Type="http://schemas.openxmlformats.org/officeDocument/2006/relationships/slideLayout" Target="../slideLayouts/slideLayout25.xml"/><Relationship Id="rId6" Type="http://schemas.openxmlformats.org/officeDocument/2006/relationships/image" Target="../media/image125.jpeg"/><Relationship Id="rId11" Type="http://schemas.openxmlformats.org/officeDocument/2006/relationships/image" Target="../media/image130.jpeg"/><Relationship Id="rId5" Type="http://schemas.openxmlformats.org/officeDocument/2006/relationships/image" Target="../media/image124.jpeg"/><Relationship Id="rId15" Type="http://schemas.openxmlformats.org/officeDocument/2006/relationships/image" Target="../media/image134.jpeg"/><Relationship Id="rId10" Type="http://schemas.openxmlformats.org/officeDocument/2006/relationships/image" Target="../media/image129.jpeg"/><Relationship Id="rId19" Type="http://schemas.openxmlformats.org/officeDocument/2006/relationships/image" Target="../media/image138.jpeg"/><Relationship Id="rId4" Type="http://schemas.openxmlformats.org/officeDocument/2006/relationships/image" Target="../media/image123.jpeg"/><Relationship Id="rId9" Type="http://schemas.openxmlformats.org/officeDocument/2006/relationships/image" Target="../media/image128.jpeg"/><Relationship Id="rId14" Type="http://schemas.openxmlformats.org/officeDocument/2006/relationships/image" Target="../media/image13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5"/>
          <p:cNvSpPr>
            <a:spLocks noGrp="1" noChangeArrowheads="1"/>
          </p:cNvSpPr>
          <p:nvPr>
            <p:ph type="subTitle" idx="4294967295"/>
          </p:nvPr>
        </p:nvSpPr>
        <p:spPr>
          <a:xfrm>
            <a:off x="273050" y="452438"/>
            <a:ext cx="8335963" cy="528637"/>
          </a:xfrm>
        </p:spPr>
        <p:txBody>
          <a:bodyPr anchor="b"/>
          <a:lstStyle/>
          <a:p>
            <a:pPr marL="0" indent="0" eaLnBrk="1" hangingPunct="1">
              <a:spcBef>
                <a:spcPct val="20000"/>
              </a:spcBef>
              <a:buFont typeface="Wingdings" pitchFamily="2" charset="2"/>
              <a:buNone/>
            </a:pPr>
            <a:r>
              <a:rPr lang="en-US" sz="1300" smtClean="0"/>
              <a:t>Proud Lunch Sessions Q1 / 2011</a:t>
            </a:r>
          </a:p>
          <a:p>
            <a:pPr marL="0" indent="0" eaLnBrk="1" hangingPunct="1">
              <a:spcBef>
                <a:spcPct val="20000"/>
              </a:spcBef>
              <a:buFont typeface="Wingdings" pitchFamily="2" charset="2"/>
              <a:buNone/>
            </a:pPr>
            <a:r>
              <a:rPr lang="en-US" sz="1300" smtClean="0"/>
              <a:t>Sandra Tobler / Lukas Ruppen</a:t>
            </a:r>
          </a:p>
        </p:txBody>
      </p:sp>
      <p:sp>
        <p:nvSpPr>
          <p:cNvPr id="16386" name="Rectangle 2"/>
          <p:cNvSpPr txBox="1">
            <a:spLocks noChangeArrowheads="1"/>
          </p:cNvSpPr>
          <p:nvPr/>
        </p:nvSpPr>
        <p:spPr bwMode="auto">
          <a:xfrm>
            <a:off x="273050" y="1412875"/>
            <a:ext cx="6659563" cy="1403350"/>
          </a:xfrm>
          <a:prstGeom prst="rect">
            <a:avLst/>
          </a:prstGeom>
          <a:noFill/>
          <a:ln w="9525">
            <a:noFill/>
            <a:miter lim="800000"/>
            <a:headEnd/>
            <a:tailEnd/>
          </a:ln>
        </p:spPr>
        <p:txBody>
          <a:bodyPr lIns="0" rIns="0" anchor="b"/>
          <a:lstStyle/>
          <a:p>
            <a:r>
              <a:rPr lang="en-US" sz="2800" b="1" i="0"/>
              <a:t>Corporate Service Corps</a:t>
            </a:r>
            <a:r>
              <a:rPr lang="en-US" sz="2800" i="0"/>
              <a:t/>
            </a:r>
            <a:br>
              <a:rPr lang="en-US" sz="2800" i="0"/>
            </a:br>
            <a:r>
              <a:rPr lang="en-US" sz="1800" i="0"/>
              <a:t>IBM’s Top Program for developing new markets and </a:t>
            </a:r>
            <a:br>
              <a:rPr lang="en-US" sz="1800" i="0"/>
            </a:br>
            <a:r>
              <a:rPr lang="en-US" sz="1800" i="0"/>
              <a:t>global leaders</a:t>
            </a:r>
            <a:endParaRPr lang="en-US" i="0"/>
          </a:p>
        </p:txBody>
      </p:sp>
      <p:pic>
        <p:nvPicPr>
          <p:cNvPr id="16387" name="Picture 4"/>
          <p:cNvPicPr>
            <a:picLocks noChangeAspect="1" noChangeArrowheads="1"/>
          </p:cNvPicPr>
          <p:nvPr/>
        </p:nvPicPr>
        <p:blipFill>
          <a:blip r:embed="rId3"/>
          <a:srcRect r="4836"/>
          <a:stretch>
            <a:fillRect/>
          </a:stretch>
        </p:blipFill>
        <p:spPr bwMode="auto">
          <a:xfrm>
            <a:off x="7213600" y="115888"/>
            <a:ext cx="2635250" cy="3562350"/>
          </a:xfrm>
          <a:prstGeom prst="rect">
            <a:avLst/>
          </a:prstGeom>
          <a:noFill/>
          <a:ln w="12700" algn="ctr">
            <a:noFill/>
            <a:miter lim="800000"/>
            <a:headEnd/>
            <a:tailEnd/>
          </a:ln>
        </p:spPr>
      </p:pic>
      <p:pic>
        <p:nvPicPr>
          <p:cNvPr id="16388" name="Picture 5"/>
          <p:cNvPicPr>
            <a:picLocks noChangeAspect="1" noChangeArrowheads="1"/>
          </p:cNvPicPr>
          <p:nvPr/>
        </p:nvPicPr>
        <p:blipFill>
          <a:blip r:embed="rId4"/>
          <a:srcRect/>
          <a:stretch>
            <a:fillRect/>
          </a:stretch>
        </p:blipFill>
        <p:spPr bwMode="auto">
          <a:xfrm>
            <a:off x="4459288" y="369888"/>
            <a:ext cx="3171825" cy="736600"/>
          </a:xfrm>
          <a:prstGeom prst="rect">
            <a:avLst/>
          </a:prstGeom>
          <a:noFill/>
          <a:ln w="12700" algn="ctr">
            <a:noFill/>
            <a:miter lim="800000"/>
            <a:headEnd/>
            <a:tailEnd/>
          </a:ln>
        </p:spPr>
      </p:pic>
      <p:pic>
        <p:nvPicPr>
          <p:cNvPr id="16390" name="Picture 6"/>
          <p:cNvPicPr>
            <a:picLocks noChangeAspect="1" noChangeArrowheads="1"/>
          </p:cNvPicPr>
          <p:nvPr/>
        </p:nvPicPr>
        <p:blipFill>
          <a:blip r:embed="rId5"/>
          <a:srcRect/>
          <a:stretch>
            <a:fillRect/>
          </a:stretch>
        </p:blipFill>
        <p:spPr bwMode="auto">
          <a:xfrm>
            <a:off x="165100" y="3860800"/>
            <a:ext cx="9469438" cy="2486025"/>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273050" y="620713"/>
            <a:ext cx="9359900" cy="504825"/>
          </a:xfrm>
        </p:spPr>
        <p:txBody>
          <a:bodyPr/>
          <a:lstStyle/>
          <a:p>
            <a:r>
              <a:rPr lang="de-CH" smtClean="0"/>
              <a:t>Content</a:t>
            </a:r>
            <a:endParaRPr lang="en-US" smtClean="0"/>
          </a:p>
        </p:txBody>
      </p:sp>
      <p:sp>
        <p:nvSpPr>
          <p:cNvPr id="79875" name="Rectangle 3"/>
          <p:cNvSpPr>
            <a:spLocks noGrp="1" noChangeArrowheads="1"/>
          </p:cNvSpPr>
          <p:nvPr>
            <p:ph type="body" idx="1"/>
          </p:nvPr>
        </p:nvSpPr>
        <p:spPr>
          <a:xfrm>
            <a:off x="273050" y="1628775"/>
            <a:ext cx="9359900" cy="1979613"/>
          </a:xfrm>
        </p:spPr>
        <p:txBody>
          <a:bodyPr/>
          <a:lstStyle/>
          <a:p>
            <a:r>
              <a:rPr lang="de-CH" sz="1800" smtClean="0"/>
              <a:t>Facts &amp; Figures on CSC</a:t>
            </a:r>
          </a:p>
          <a:p>
            <a:r>
              <a:rPr lang="de-CH" sz="1800" smtClean="0"/>
              <a:t>Qualifications and Application Cycle </a:t>
            </a:r>
          </a:p>
          <a:p>
            <a:r>
              <a:rPr lang="de-CH" sz="1800" smtClean="0"/>
              <a:t>CSC experience Sandra Tobler: </a:t>
            </a:r>
            <a:r>
              <a:rPr lang="de-CH" sz="1800" b="1" smtClean="0"/>
              <a:t>India</a:t>
            </a:r>
          </a:p>
          <a:p>
            <a:r>
              <a:rPr lang="de-CH" sz="1800" smtClean="0"/>
              <a:t>CSC experience Lukas Ruppen: </a:t>
            </a:r>
            <a:r>
              <a:rPr lang="de-CH" sz="1800" b="1" smtClean="0"/>
              <a:t>Brazil</a:t>
            </a:r>
          </a:p>
          <a:p>
            <a:r>
              <a:rPr lang="de-CH" sz="1800" smtClean="0"/>
              <a:t>Links </a:t>
            </a:r>
          </a:p>
          <a:p>
            <a:r>
              <a:rPr lang="de-CH" sz="1800" smtClean="0"/>
              <a:t>Swiss CSC nominees 2008-2011</a:t>
            </a:r>
            <a:endParaRPr lang="en-US" sz="1800" smtClean="0"/>
          </a:p>
        </p:txBody>
      </p:sp>
      <p:sp>
        <p:nvSpPr>
          <p:cNvPr id="79877" name="Rectangle 5"/>
          <p:cNvSpPr>
            <a:spLocks noChangeArrowheads="1"/>
          </p:cNvSpPr>
          <p:nvPr/>
        </p:nvSpPr>
        <p:spPr bwMode="auto">
          <a:xfrm>
            <a:off x="1712913" y="4508500"/>
            <a:ext cx="7307262" cy="1552575"/>
          </a:xfrm>
          <a:prstGeom prst="rect">
            <a:avLst/>
          </a:prstGeom>
          <a:solidFill>
            <a:schemeClr val="accent1"/>
          </a:solidFill>
          <a:ln w="9525">
            <a:noFill/>
            <a:miter lim="800000"/>
            <a:headEnd/>
            <a:tailEnd/>
          </a:ln>
          <a:effectLst/>
        </p:spPr>
        <p:txBody>
          <a:bodyPr wrap="none">
            <a:spAutoFit/>
          </a:bodyPr>
          <a:lstStyle/>
          <a:p>
            <a:r>
              <a:rPr lang="en-US" i="0"/>
              <a:t>.</a:t>
            </a:r>
            <a:r>
              <a:rPr lang="en-US" sz="2400"/>
              <a:t>A Triple Benefit:</a:t>
            </a:r>
            <a:br>
              <a:rPr lang="en-US" sz="2400"/>
            </a:br>
            <a:r>
              <a:rPr lang="en-US" sz="2400"/>
              <a:t>Communities have their problems solved.</a:t>
            </a:r>
            <a:br>
              <a:rPr lang="en-US" sz="2400"/>
            </a:br>
            <a:r>
              <a:rPr lang="en-US" sz="2400"/>
              <a:t>IBMers receive leadership training and development.</a:t>
            </a:r>
            <a:br>
              <a:rPr lang="en-US" sz="2400"/>
            </a:br>
            <a:r>
              <a:rPr lang="en-US" sz="2400"/>
              <a:t>IBM develops new markets and global leaders.</a:t>
            </a:r>
            <a:r>
              <a:rPr lang="en-US" i="0"/>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273050" y="620713"/>
            <a:ext cx="9359900" cy="504825"/>
          </a:xfrm>
        </p:spPr>
        <p:txBody>
          <a:bodyPr/>
          <a:lstStyle/>
          <a:p>
            <a:r>
              <a:rPr lang="de-CH" smtClean="0"/>
              <a:t>Facts &amp; Figures</a:t>
            </a:r>
            <a:endParaRPr lang="en-US" smtClean="0"/>
          </a:p>
        </p:txBody>
      </p:sp>
      <p:sp>
        <p:nvSpPr>
          <p:cNvPr id="84995" name="Rectangle 3"/>
          <p:cNvSpPr>
            <a:spLocks noGrp="1" noChangeArrowheads="1"/>
          </p:cNvSpPr>
          <p:nvPr>
            <p:ph type="body" idx="1"/>
          </p:nvPr>
        </p:nvSpPr>
        <p:spPr/>
        <p:txBody>
          <a:bodyPr/>
          <a:lstStyle/>
          <a:p>
            <a:pPr>
              <a:lnSpc>
                <a:spcPct val="90000"/>
              </a:lnSpc>
            </a:pPr>
            <a:r>
              <a:rPr lang="de-CH" b="1" smtClean="0"/>
              <a:t>Launch of CSC: </a:t>
            </a:r>
            <a:r>
              <a:rPr lang="de-CH" smtClean="0"/>
              <a:t>2008, planned to run for 3 years, now prolonged indefinitely! </a:t>
            </a:r>
          </a:p>
          <a:p>
            <a:pPr>
              <a:lnSpc>
                <a:spcPct val="90000"/>
              </a:lnSpc>
            </a:pPr>
            <a:r>
              <a:rPr lang="de-CH" b="1" smtClean="0"/>
              <a:t>Content:</a:t>
            </a:r>
            <a:r>
              <a:rPr lang="de-CH" smtClean="0"/>
              <a:t> Groups of 10-15 top talented and future IBM leaders are assigned to a country, pair up in 2-3 and provide know-how for ‚their‘ local Non Profit Organisation during 4 weeks in a local assignment.</a:t>
            </a:r>
          </a:p>
          <a:p>
            <a:pPr>
              <a:lnSpc>
                <a:spcPct val="90000"/>
              </a:lnSpc>
            </a:pPr>
            <a:r>
              <a:rPr lang="de-CH" smtClean="0"/>
              <a:t>Program run in Brazil, Cambodia, Chile, China, Egypt, Ghana, India, Indonesia, Kazakhstan, Kenya, Malaysia, Morocco, Nigeria, the Philippines, Romania, Russia, South Africa, Sri Lanka, Tanzania, Thailand, Turkey and Vietnam – new countries will come on board depending on their political safety and IBM‘s business interest.</a:t>
            </a:r>
          </a:p>
          <a:p>
            <a:pPr>
              <a:lnSpc>
                <a:spcPct val="90000"/>
              </a:lnSpc>
            </a:pPr>
            <a:r>
              <a:rPr lang="de-CH" b="1" smtClean="0"/>
              <a:t>Highly competitive program:</a:t>
            </a:r>
            <a:r>
              <a:rPr lang="de-CH" smtClean="0"/>
              <a:t> Out of 8-15‘000 worldwide applications for each application cycle, only 250 employees are nominated! NEW: IBM clients might be selected to join the program!</a:t>
            </a:r>
          </a:p>
          <a:p>
            <a:pPr>
              <a:lnSpc>
                <a:spcPct val="90000"/>
              </a:lnSpc>
            </a:pPr>
            <a:r>
              <a:rPr lang="de-CH" b="1" smtClean="0"/>
              <a:t>Figures:</a:t>
            </a:r>
            <a:r>
              <a:rPr lang="de-CH" smtClean="0"/>
              <a:t> </a:t>
            </a:r>
          </a:p>
          <a:p>
            <a:pPr lvl="1">
              <a:lnSpc>
                <a:spcPct val="90000"/>
              </a:lnSpc>
            </a:pPr>
            <a:r>
              <a:rPr lang="de-CH" smtClean="0"/>
              <a:t>1‘400 employees of 50 countries went in 100 teams to 22 emerging countries.</a:t>
            </a:r>
          </a:p>
          <a:p>
            <a:pPr lvl="1">
              <a:lnSpc>
                <a:spcPct val="90000"/>
              </a:lnSpc>
            </a:pPr>
            <a:r>
              <a:rPr lang="de-CH" smtClean="0"/>
              <a:t>24 Swiss employees nominated since program launch. </a:t>
            </a:r>
          </a:p>
          <a:p>
            <a:pPr>
              <a:lnSpc>
                <a:spcPct val="90000"/>
              </a:lnSpc>
            </a:pPr>
            <a:r>
              <a:rPr lang="de-CH" b="1" smtClean="0"/>
              <a:t>CSC cycle after nomination:</a:t>
            </a:r>
            <a:br>
              <a:rPr lang="de-CH" b="1" smtClean="0"/>
            </a:br>
            <a:r>
              <a:rPr lang="de-CH" smtClean="0"/>
              <a:t>. 3 months preparation prior the assignment (virtual education and teambuilding (40-60h))</a:t>
            </a:r>
            <a:br>
              <a:rPr lang="de-CH" smtClean="0"/>
            </a:br>
            <a:r>
              <a:rPr lang="de-CH" smtClean="0"/>
              <a:t>. 4 weeks community assignment in emerging country</a:t>
            </a:r>
            <a:br>
              <a:rPr lang="de-CH" smtClean="0"/>
            </a:br>
            <a:r>
              <a:rPr lang="de-CH" smtClean="0"/>
              <a:t>. 2 months post work (evaluation/reflect, learn and apply/internal and external presentations)</a:t>
            </a:r>
          </a:p>
          <a:p>
            <a:pPr>
              <a:lnSpc>
                <a:spcPct val="90000"/>
              </a:lnSpc>
            </a:pPr>
            <a:r>
              <a:rPr lang="de-CH" smtClean="0"/>
              <a:t> </a:t>
            </a:r>
            <a:r>
              <a:rPr lang="de-CH" b="1" smtClean="0"/>
              <a:t>Utility:</a:t>
            </a:r>
            <a:r>
              <a:rPr lang="de-CH" smtClean="0"/>
              <a:t> Nominees on utility can claim 4 weeks of community assignment</a:t>
            </a:r>
            <a:endParaRPr lang="en-US"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273050" y="620713"/>
            <a:ext cx="9359900" cy="504825"/>
          </a:xfrm>
        </p:spPr>
        <p:txBody>
          <a:bodyPr/>
          <a:lstStyle/>
          <a:p>
            <a:r>
              <a:rPr lang="de-CH" smtClean="0"/>
              <a:t>Qualifications and Application Cycle</a:t>
            </a:r>
            <a:endParaRPr lang="en-US" smtClean="0"/>
          </a:p>
        </p:txBody>
      </p:sp>
      <p:sp>
        <p:nvSpPr>
          <p:cNvPr id="86019" name="Rectangle 3"/>
          <p:cNvSpPr>
            <a:spLocks noGrp="1" noChangeArrowheads="1"/>
          </p:cNvSpPr>
          <p:nvPr>
            <p:ph type="body" idx="1"/>
          </p:nvPr>
        </p:nvSpPr>
        <p:spPr/>
        <p:txBody>
          <a:bodyPr/>
          <a:lstStyle/>
          <a:p>
            <a:r>
              <a:rPr lang="de-CH" sz="1800" b="1" smtClean="0"/>
              <a:t>Minimum requirements:</a:t>
            </a:r>
            <a:r>
              <a:rPr lang="de-CH" sz="1800" smtClean="0"/>
              <a:t> IBM employee (no contractor) for at least 3 years / best performer</a:t>
            </a:r>
          </a:p>
          <a:p>
            <a:r>
              <a:rPr lang="de-CH" sz="1800" b="1" smtClean="0"/>
              <a:t>Next application cycle: April 23 – May 12.</a:t>
            </a:r>
            <a:r>
              <a:rPr lang="de-CH" sz="1800" smtClean="0"/>
              <a:t> Candidate notification after June 18</a:t>
            </a:r>
            <a:br>
              <a:rPr lang="de-CH" sz="1800" smtClean="0"/>
            </a:br>
            <a:r>
              <a:rPr lang="en-US" smtClean="0">
                <a:hlinkClick r:id="rId2"/>
              </a:rPr>
              <a:t>https://cscserv2.chicago.ibm.com/CorporateServiceCorpsRegistration/</a:t>
            </a:r>
            <a:r>
              <a:rPr lang="en-US" smtClean="0"/>
              <a:t>  </a:t>
            </a:r>
            <a:endParaRPr lang="de-CH" sz="1800" smtClean="0"/>
          </a:p>
          <a:p>
            <a:r>
              <a:rPr lang="de-CH" sz="1800" b="1" smtClean="0"/>
              <a:t>Tipps:</a:t>
            </a:r>
          </a:p>
          <a:p>
            <a:pPr lvl="1"/>
            <a:r>
              <a:rPr lang="de-CH" sz="1800" smtClean="0"/>
              <a:t> Apply now – as the spring ‚harvest‘ is usually so rich that no new cycle in automn will</a:t>
            </a:r>
            <a:br>
              <a:rPr lang="de-CH" sz="1800" smtClean="0"/>
            </a:br>
            <a:r>
              <a:rPr lang="de-CH" sz="1800" smtClean="0"/>
              <a:t> take place!</a:t>
            </a:r>
          </a:p>
          <a:p>
            <a:pPr lvl="1"/>
            <a:r>
              <a:rPr lang="de-CH" sz="1800" smtClean="0"/>
              <a:t> Demonstrate your own unique capabilities ---) it‘s about leadership, not (only) IBM</a:t>
            </a:r>
          </a:p>
          <a:p>
            <a:pPr lvl="1"/>
            <a:r>
              <a:rPr lang="de-CH" sz="1800" smtClean="0"/>
              <a:t> Mention your own voluntary engagements, your thoughts on sustainability, be specific.</a:t>
            </a:r>
          </a:p>
          <a:p>
            <a:pPr lvl="1"/>
            <a:r>
              <a:rPr lang="de-CH" sz="1800" smtClean="0"/>
              <a:t> If you‘re not accepted, apply again! 1/3 of nominees have applied twice.</a:t>
            </a:r>
          </a:p>
          <a:p>
            <a:pPr lvl="1"/>
            <a:r>
              <a:rPr lang="de-CH" sz="1800" smtClean="0"/>
              <a:t> You may say no to your assignment nomination. Your boss may say no – but only</a:t>
            </a:r>
            <a:br>
              <a:rPr lang="de-CH" sz="1800" smtClean="0"/>
            </a:br>
            <a:r>
              <a:rPr lang="de-CH" sz="1800" smtClean="0"/>
              <a:t> twice</a:t>
            </a:r>
            <a:endParaRPr lang="en-US" sz="1800" smtClean="0"/>
          </a:p>
          <a:p>
            <a:pPr lvl="1"/>
            <a:endParaRPr lang="de-CH" sz="1800" smtClean="0"/>
          </a:p>
          <a:p>
            <a:r>
              <a:rPr lang="de-CH" sz="1800" smtClean="0"/>
              <a:t>After your nomination, it may take up to ¾ years until you know your assigned country.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5"/>
          <p:cNvSpPr>
            <a:spLocks noGrp="1" noChangeArrowheads="1"/>
          </p:cNvSpPr>
          <p:nvPr>
            <p:ph type="subTitle" idx="4294967295"/>
          </p:nvPr>
        </p:nvSpPr>
        <p:spPr>
          <a:xfrm>
            <a:off x="273050" y="452438"/>
            <a:ext cx="8335963" cy="528637"/>
          </a:xfrm>
        </p:spPr>
        <p:txBody>
          <a:bodyPr anchor="b"/>
          <a:lstStyle/>
          <a:p>
            <a:pPr marL="0" indent="0" eaLnBrk="1" hangingPunct="1">
              <a:spcBef>
                <a:spcPct val="20000"/>
              </a:spcBef>
              <a:buFont typeface="Wingdings" pitchFamily="2" charset="2"/>
              <a:buNone/>
            </a:pPr>
            <a:r>
              <a:rPr lang="en-US" sz="1300" smtClean="0"/>
              <a:t>Proud Lunch Sessions Q1 / 2011</a:t>
            </a:r>
          </a:p>
          <a:p>
            <a:pPr marL="0" indent="0" eaLnBrk="1" hangingPunct="1">
              <a:spcBef>
                <a:spcPct val="20000"/>
              </a:spcBef>
              <a:buFont typeface="Wingdings" pitchFamily="2" charset="2"/>
              <a:buNone/>
            </a:pPr>
            <a:r>
              <a:rPr lang="en-US" sz="1300" smtClean="0"/>
              <a:t>Sandra Tobler / Lukas Ruppen</a:t>
            </a:r>
          </a:p>
        </p:txBody>
      </p:sp>
      <p:sp>
        <p:nvSpPr>
          <p:cNvPr id="77827" name="Rectangle 2"/>
          <p:cNvSpPr txBox="1">
            <a:spLocks noChangeArrowheads="1"/>
          </p:cNvSpPr>
          <p:nvPr/>
        </p:nvSpPr>
        <p:spPr bwMode="auto">
          <a:xfrm>
            <a:off x="273050" y="1417638"/>
            <a:ext cx="9359900" cy="2011362"/>
          </a:xfrm>
          <a:prstGeom prst="rect">
            <a:avLst/>
          </a:prstGeom>
          <a:noFill/>
          <a:ln w="9525">
            <a:noFill/>
            <a:miter lim="800000"/>
            <a:headEnd/>
            <a:tailEnd/>
          </a:ln>
        </p:spPr>
        <p:txBody>
          <a:bodyPr lIns="0" rIns="0" anchor="b"/>
          <a:lstStyle/>
          <a:p>
            <a:r>
              <a:rPr lang="en-US" sz="2800" i="0"/>
              <a:t>Sandra Tobler</a:t>
            </a:r>
            <a:br>
              <a:rPr lang="en-US" sz="2800" i="0"/>
            </a:br>
            <a:r>
              <a:rPr lang="en-US" sz="1300" i="0"/>
              <a:t/>
            </a:r>
            <a:br>
              <a:rPr lang="en-US" sz="1300" i="0"/>
            </a:br>
            <a:r>
              <a:rPr lang="en-US" i="0"/>
              <a:t>My CSC Experience as part of Team India 13</a:t>
            </a:r>
          </a:p>
        </p:txBody>
      </p:sp>
      <p:pic>
        <p:nvPicPr>
          <p:cNvPr id="77828" name="Picture 4"/>
          <p:cNvPicPr>
            <a:picLocks noChangeAspect="1" noChangeArrowheads="1"/>
          </p:cNvPicPr>
          <p:nvPr/>
        </p:nvPicPr>
        <p:blipFill>
          <a:blip r:embed="rId3"/>
          <a:srcRect r="4836"/>
          <a:stretch>
            <a:fillRect/>
          </a:stretch>
        </p:blipFill>
        <p:spPr bwMode="auto">
          <a:xfrm>
            <a:off x="7213600" y="115888"/>
            <a:ext cx="2635250" cy="3562350"/>
          </a:xfrm>
          <a:prstGeom prst="rect">
            <a:avLst/>
          </a:prstGeom>
          <a:noFill/>
          <a:ln w="12700" algn="ctr">
            <a:noFill/>
            <a:miter lim="800000"/>
            <a:headEnd/>
            <a:tailEnd/>
          </a:ln>
        </p:spPr>
      </p:pic>
      <p:pic>
        <p:nvPicPr>
          <p:cNvPr id="77829" name="Picture 5"/>
          <p:cNvPicPr>
            <a:picLocks noChangeAspect="1" noChangeArrowheads="1"/>
          </p:cNvPicPr>
          <p:nvPr/>
        </p:nvPicPr>
        <p:blipFill>
          <a:blip r:embed="rId4"/>
          <a:srcRect/>
          <a:stretch>
            <a:fillRect/>
          </a:stretch>
        </p:blipFill>
        <p:spPr bwMode="auto">
          <a:xfrm>
            <a:off x="4459288" y="369888"/>
            <a:ext cx="3171825" cy="736600"/>
          </a:xfrm>
          <a:prstGeom prst="rect">
            <a:avLst/>
          </a:prstGeom>
          <a:noFill/>
          <a:ln w="12700" algn="ctr">
            <a:noFill/>
            <a:miter lim="800000"/>
            <a:headEnd/>
            <a:tailEnd/>
          </a:ln>
        </p:spPr>
      </p:pic>
      <p:pic>
        <p:nvPicPr>
          <p:cNvPr id="77831" name="Picture 7"/>
          <p:cNvPicPr>
            <a:picLocks noChangeAspect="1" noChangeArrowheads="1"/>
          </p:cNvPicPr>
          <p:nvPr/>
        </p:nvPicPr>
        <p:blipFill>
          <a:blip r:embed="rId5"/>
          <a:srcRect/>
          <a:stretch>
            <a:fillRect/>
          </a:stretch>
        </p:blipFill>
        <p:spPr bwMode="auto">
          <a:xfrm>
            <a:off x="273050" y="3681413"/>
            <a:ext cx="9432925" cy="2474912"/>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6"/>
          <p:cNvPicPr>
            <a:picLocks noChangeAspect="1" noChangeArrowheads="1"/>
          </p:cNvPicPr>
          <p:nvPr/>
        </p:nvPicPr>
        <p:blipFill>
          <a:blip r:embed="rId2"/>
          <a:srcRect/>
          <a:stretch>
            <a:fillRect/>
          </a:stretch>
        </p:blipFill>
        <p:spPr bwMode="auto">
          <a:xfrm>
            <a:off x="5224463" y="39688"/>
            <a:ext cx="4679950" cy="6781800"/>
          </a:xfrm>
          <a:prstGeom prst="rect">
            <a:avLst/>
          </a:prstGeom>
          <a:noFill/>
          <a:ln w="12700" algn="ctr">
            <a:noFill/>
            <a:miter lim="800000"/>
            <a:headEnd/>
            <a:tailEnd/>
          </a:ln>
        </p:spPr>
      </p:pic>
      <p:sp>
        <p:nvSpPr>
          <p:cNvPr id="18434" name="Slide Number Placeholder 3"/>
          <p:cNvSpPr>
            <a:spLocks noGrp="1"/>
          </p:cNvSpPr>
          <p:nvPr>
            <p:ph type="sldNum" sz="quarter" idx="10"/>
          </p:nvPr>
        </p:nvSpPr>
        <p:spPr>
          <a:noFill/>
          <a:ln>
            <a:miter lim="800000"/>
            <a:headEnd/>
            <a:tailEnd/>
          </a:ln>
        </p:spPr>
        <p:txBody>
          <a:bodyPr/>
          <a:lstStyle/>
          <a:p>
            <a:fld id="{8696ACB8-77CD-41DB-8DC5-56D464614A77}" type="slidenum">
              <a:rPr lang="en-US" smtClean="0"/>
              <a:pPr/>
              <a:t>6</a:t>
            </a:fld>
            <a:endParaRPr lang="en-US" smtClean="0"/>
          </a:p>
        </p:txBody>
      </p:sp>
      <p:sp>
        <p:nvSpPr>
          <p:cNvPr id="18435" name="Rectangle 2"/>
          <p:cNvSpPr>
            <a:spLocks noGrp="1" noChangeArrowheads="1"/>
          </p:cNvSpPr>
          <p:nvPr>
            <p:ph type="title"/>
          </p:nvPr>
        </p:nvSpPr>
        <p:spPr/>
        <p:txBody>
          <a:bodyPr/>
          <a:lstStyle/>
          <a:p>
            <a:pPr eaLnBrk="1" hangingPunct="1"/>
            <a:r>
              <a:rPr lang="de-CH" smtClean="0"/>
              <a:t>Some facts to start with..</a:t>
            </a:r>
          </a:p>
        </p:txBody>
      </p:sp>
      <p:sp>
        <p:nvSpPr>
          <p:cNvPr id="1203203" name="Rectangle 3"/>
          <p:cNvSpPr>
            <a:spLocks noGrp="1" noChangeArrowheads="1"/>
          </p:cNvSpPr>
          <p:nvPr>
            <p:ph type="body" idx="1"/>
          </p:nvPr>
        </p:nvSpPr>
        <p:spPr>
          <a:xfrm>
            <a:off x="273050" y="1592263"/>
            <a:ext cx="9359900" cy="4068762"/>
          </a:xfrm>
          <a:solidFill>
            <a:srgbClr val="FFFFCC">
              <a:alpha val="94000"/>
            </a:srgbClr>
          </a:solidFill>
        </p:spPr>
        <p:txBody>
          <a:bodyPr/>
          <a:lstStyle/>
          <a:p>
            <a:pPr eaLnBrk="1" hangingPunct="1"/>
            <a:r>
              <a:rPr lang="de-CH" sz="1500" b="1" smtClean="0"/>
              <a:t>My motivation for applying:	</a:t>
            </a:r>
            <a:r>
              <a:rPr lang="de-CH" sz="1500" smtClean="0"/>
              <a:t>	- </a:t>
            </a:r>
            <a:r>
              <a:rPr lang="en-US" sz="1500" smtClean="0"/>
              <a:t>Interest in development cooperation through private and public 					  collaborations</a:t>
            </a:r>
            <a:br>
              <a:rPr lang="en-US" sz="1500" smtClean="0"/>
            </a:br>
            <a:r>
              <a:rPr lang="en-US" sz="1500" smtClean="0"/>
              <a:t> 				- Working in a multicultural environment</a:t>
            </a:r>
            <a:br>
              <a:rPr lang="en-US" sz="1500" smtClean="0"/>
            </a:br>
            <a:r>
              <a:rPr lang="en-US" sz="1500" smtClean="0"/>
              <a:t> 				- Gain business insight into emerging market</a:t>
            </a:r>
            <a:br>
              <a:rPr lang="en-US" sz="1500" smtClean="0"/>
            </a:br>
            <a:r>
              <a:rPr lang="en-US" sz="1500" smtClean="0"/>
              <a:t> 				</a:t>
            </a:r>
            <a:r>
              <a:rPr lang="de-CH" sz="1500" smtClean="0"/>
              <a:t>- Do something on the field, hands-on</a:t>
            </a:r>
            <a:endParaRPr lang="en-US" sz="1500" smtClean="0"/>
          </a:p>
          <a:p>
            <a:pPr eaLnBrk="1" hangingPunct="1"/>
            <a:r>
              <a:rPr lang="de-CH" sz="1500" b="1" smtClean="0"/>
              <a:t>How did my colleagues react? 	</a:t>
            </a:r>
            <a:r>
              <a:rPr lang="de-CH" sz="1500" smtClean="0"/>
              <a:t>Throughout positive reactions: very supportive manager, 					team and client		</a:t>
            </a:r>
          </a:p>
          <a:p>
            <a:pPr eaLnBrk="1" hangingPunct="1"/>
            <a:r>
              <a:rPr lang="de-CH" sz="1500" b="1" smtClean="0"/>
              <a:t>Application submitted		</a:t>
            </a:r>
            <a:r>
              <a:rPr lang="de-CH" sz="1500" smtClean="0"/>
              <a:t>April 25, 2011</a:t>
            </a:r>
          </a:p>
          <a:p>
            <a:pPr eaLnBrk="1" hangingPunct="1"/>
            <a:r>
              <a:rPr lang="de-CH" sz="1500" b="1" smtClean="0"/>
              <a:t>Notification about selection:</a:t>
            </a:r>
            <a:r>
              <a:rPr lang="de-CH" sz="1500" smtClean="0"/>
              <a:t>		June 1, 2011</a:t>
            </a:r>
          </a:p>
          <a:p>
            <a:pPr eaLnBrk="1" hangingPunct="1"/>
            <a:r>
              <a:rPr lang="de-CH" sz="1500" b="1" smtClean="0"/>
              <a:t>Overall Assignment Period: </a:t>
            </a:r>
            <a:r>
              <a:rPr lang="de-CH" sz="1500" smtClean="0"/>
              <a:t>		July 2011 - February 2012</a:t>
            </a:r>
          </a:p>
          <a:p>
            <a:pPr eaLnBrk="1" hangingPunct="1"/>
            <a:r>
              <a:rPr lang="de-CH" sz="1500" b="1" smtClean="0"/>
              <a:t>On-site Assignment Period:</a:t>
            </a:r>
            <a:r>
              <a:rPr lang="de-CH" sz="1500" smtClean="0"/>
              <a:t>		October 7 – November 4, 2011 </a:t>
            </a:r>
          </a:p>
          <a:p>
            <a:pPr eaLnBrk="1" hangingPunct="1"/>
            <a:r>
              <a:rPr lang="de-CH" sz="1500" b="1" smtClean="0"/>
              <a:t>Location: </a:t>
            </a:r>
            <a:r>
              <a:rPr lang="de-CH" sz="1500" smtClean="0"/>
              <a:t>			Jaipur (Rajashan, Northern India)</a:t>
            </a:r>
          </a:p>
        </p:txBody>
      </p:sp>
      <p:sp>
        <p:nvSpPr>
          <p:cNvPr id="8" name="TextBox 7"/>
          <p:cNvSpPr txBox="1"/>
          <p:nvPr/>
        </p:nvSpPr>
        <p:spPr>
          <a:xfrm>
            <a:off x="200025" y="188913"/>
            <a:ext cx="3852863" cy="292100"/>
          </a:xfrm>
          <a:prstGeom prst="rect">
            <a:avLst/>
          </a:prstGeom>
          <a:noFill/>
        </p:spPr>
        <p:txBody>
          <a:bodyPr>
            <a:spAutoFit/>
          </a:bodyPr>
          <a:lstStyle/>
          <a:p>
            <a:pPr eaLnBrk="0" hangingPunct="0">
              <a:defRPr/>
            </a:pPr>
            <a:r>
              <a:rPr lang="de-CH" sz="1300" dirty="0">
                <a:solidFill>
                  <a:schemeClr val="bg1">
                    <a:lumMod val="75000"/>
                  </a:schemeClr>
                </a:solidFill>
                <a:latin typeface="Helvetica" pitchFamily="34" charset="0"/>
                <a:cs typeface="Helvetica" pitchFamily="34" charset="0"/>
              </a:rPr>
              <a:t>2012-03-13 - CSC India 13</a:t>
            </a:r>
            <a:endParaRPr lang="en-US" sz="1300" dirty="0">
              <a:solidFill>
                <a:schemeClr val="bg1">
                  <a:lumMod val="75000"/>
                </a:schemeClr>
              </a:solidFill>
              <a:latin typeface="Helvetica" pitchFamily="34" charset="0"/>
              <a:cs typeface="Helvetica"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1588" y="1401763"/>
            <a:ext cx="9906000" cy="5456237"/>
          </a:xfrm>
          <a:prstGeom prst="rect">
            <a:avLst/>
          </a:prstGeom>
          <a:solidFill>
            <a:schemeClr val="tx2">
              <a:lumMod val="50000"/>
            </a:schemeClr>
          </a:solidFill>
          <a:ln w="12700" cap="flat" cmpd="sng" algn="ctr">
            <a:solidFill>
              <a:schemeClr val="tx1"/>
            </a:solidFill>
            <a:prstDash val="solid"/>
            <a:round/>
            <a:headEnd type="none" w="med" len="med"/>
            <a:tailEnd type="none" w="med" len="med"/>
          </a:ln>
          <a:effectLst/>
        </p:spPr>
        <p:txBody>
          <a:bodyPr wrap="none" anchor="ctr"/>
          <a:lstStyle/>
          <a:p>
            <a:pPr algn="ctr" eaLnBrk="0" hangingPunct="0">
              <a:defRPr/>
            </a:pPr>
            <a:endParaRPr lang="en-US" i="0"/>
          </a:p>
        </p:txBody>
      </p:sp>
      <p:sp>
        <p:nvSpPr>
          <p:cNvPr id="23" name="Rectangle 22"/>
          <p:cNvSpPr/>
          <p:nvPr/>
        </p:nvSpPr>
        <p:spPr bwMode="auto">
          <a:xfrm>
            <a:off x="739775" y="1554163"/>
            <a:ext cx="8497888" cy="5303837"/>
          </a:xfrm>
          <a:prstGeom prst="rect">
            <a:avLst/>
          </a:prstGeom>
          <a:solidFill>
            <a:schemeClr val="tx2">
              <a:lumMod val="75000"/>
            </a:schemeClr>
          </a:solidFill>
          <a:ln w="12700" cap="flat" cmpd="sng" algn="ctr">
            <a:noFill/>
            <a:prstDash val="solid"/>
            <a:round/>
            <a:headEnd type="none" w="med" len="med"/>
            <a:tailEnd type="none" w="med" len="med"/>
          </a:ln>
          <a:effectLst/>
        </p:spPr>
        <p:txBody>
          <a:bodyPr wrap="none" anchor="ctr"/>
          <a:lstStyle/>
          <a:p>
            <a:pPr algn="ctr" eaLnBrk="0" hangingPunct="0">
              <a:defRPr/>
            </a:pPr>
            <a:endParaRPr lang="en-US" i="0">
              <a:solidFill>
                <a:schemeClr val="tx2">
                  <a:lumMod val="60000"/>
                  <a:lumOff val="40000"/>
                </a:schemeClr>
              </a:solidFill>
            </a:endParaRPr>
          </a:p>
        </p:txBody>
      </p:sp>
      <p:pic>
        <p:nvPicPr>
          <p:cNvPr id="19459" name="Picture 2"/>
          <p:cNvPicPr>
            <a:picLocks noChangeAspect="1" noChangeArrowheads="1"/>
          </p:cNvPicPr>
          <p:nvPr/>
        </p:nvPicPr>
        <p:blipFill>
          <a:blip r:embed="rId3"/>
          <a:srcRect/>
          <a:stretch>
            <a:fillRect/>
          </a:stretch>
        </p:blipFill>
        <p:spPr bwMode="auto">
          <a:xfrm>
            <a:off x="1028700" y="1401763"/>
            <a:ext cx="7920038" cy="5456237"/>
          </a:xfrm>
          <a:prstGeom prst="rect">
            <a:avLst/>
          </a:prstGeom>
          <a:noFill/>
          <a:ln w="12700" algn="ctr">
            <a:noFill/>
            <a:miter lim="800000"/>
            <a:headEnd/>
            <a:tailEnd/>
          </a:ln>
        </p:spPr>
      </p:pic>
      <p:sp>
        <p:nvSpPr>
          <p:cNvPr id="19460" name="Rectangle 2"/>
          <p:cNvSpPr>
            <a:spLocks noGrp="1" noChangeArrowheads="1"/>
          </p:cNvSpPr>
          <p:nvPr>
            <p:ph type="title"/>
          </p:nvPr>
        </p:nvSpPr>
        <p:spPr>
          <a:xfrm>
            <a:off x="273050" y="620713"/>
            <a:ext cx="9359900" cy="720725"/>
          </a:xfrm>
        </p:spPr>
        <p:txBody>
          <a:bodyPr/>
          <a:lstStyle/>
          <a:p>
            <a:pPr eaLnBrk="1" hangingPunct="1"/>
            <a:r>
              <a:rPr lang="de-CH" smtClean="0"/>
              <a:t>The Team - Forming, Storming, Norming, Performing</a:t>
            </a:r>
          </a:p>
        </p:txBody>
      </p:sp>
      <p:sp>
        <p:nvSpPr>
          <p:cNvPr id="3" name="TextBox 2"/>
          <p:cNvSpPr txBox="1"/>
          <p:nvPr/>
        </p:nvSpPr>
        <p:spPr>
          <a:xfrm>
            <a:off x="200025" y="188913"/>
            <a:ext cx="3852863" cy="292100"/>
          </a:xfrm>
          <a:prstGeom prst="rect">
            <a:avLst/>
          </a:prstGeom>
          <a:noFill/>
        </p:spPr>
        <p:txBody>
          <a:bodyPr>
            <a:spAutoFit/>
          </a:bodyPr>
          <a:lstStyle/>
          <a:p>
            <a:pPr eaLnBrk="0" hangingPunct="0">
              <a:defRPr/>
            </a:pPr>
            <a:r>
              <a:rPr lang="de-CH" sz="1300" dirty="0">
                <a:solidFill>
                  <a:schemeClr val="bg1">
                    <a:lumMod val="75000"/>
                  </a:schemeClr>
                </a:solidFill>
                <a:latin typeface="Helvetica" pitchFamily="34" charset="0"/>
                <a:cs typeface="Helvetica" pitchFamily="34" charset="0"/>
              </a:rPr>
              <a:t>2012-03-13 - CSC India 13</a:t>
            </a:r>
            <a:endParaRPr lang="en-US" sz="1300" dirty="0">
              <a:solidFill>
                <a:schemeClr val="bg1">
                  <a:lumMod val="75000"/>
                </a:schemeClr>
              </a:solidFill>
              <a:latin typeface="Helvetica" pitchFamily="34" charset="0"/>
              <a:cs typeface="Helvetica" pitchFamily="34" charset="0"/>
            </a:endParaRPr>
          </a:p>
        </p:txBody>
      </p:sp>
      <p:pic>
        <p:nvPicPr>
          <p:cNvPr id="19462" name="Picture 6"/>
          <p:cNvPicPr>
            <a:picLocks noChangeAspect="1" noChangeArrowheads="1"/>
          </p:cNvPicPr>
          <p:nvPr/>
        </p:nvPicPr>
        <p:blipFill>
          <a:blip r:embed="rId4"/>
          <a:srcRect/>
          <a:stretch>
            <a:fillRect/>
          </a:stretch>
        </p:blipFill>
        <p:spPr bwMode="auto">
          <a:xfrm>
            <a:off x="7797800" y="481013"/>
            <a:ext cx="1585913" cy="368300"/>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p:nvPr>
        </p:nvSpPr>
        <p:spPr/>
        <p:txBody>
          <a:bodyPr/>
          <a:lstStyle/>
          <a:p>
            <a:pPr eaLnBrk="1" hangingPunct="1"/>
            <a:r>
              <a:rPr lang="de-CH" smtClean="0"/>
              <a:t>CSC India 13 - Team</a:t>
            </a:r>
            <a:endParaRPr lang="en-US" smtClean="0"/>
          </a:p>
        </p:txBody>
      </p:sp>
      <p:sp>
        <p:nvSpPr>
          <p:cNvPr id="22530" name="Slide Number Placeholder 3"/>
          <p:cNvSpPr>
            <a:spLocks noGrp="1"/>
          </p:cNvSpPr>
          <p:nvPr>
            <p:ph type="sldNum" sz="quarter" idx="10"/>
          </p:nvPr>
        </p:nvSpPr>
        <p:spPr>
          <a:noFill/>
          <a:ln>
            <a:miter lim="800000"/>
            <a:headEnd/>
            <a:tailEnd/>
          </a:ln>
        </p:spPr>
        <p:txBody>
          <a:bodyPr/>
          <a:lstStyle/>
          <a:p>
            <a:fld id="{BE58EB31-9F9E-4CC1-9770-FD1C61895DE9}" type="slidenum">
              <a:rPr lang="en-US" smtClean="0"/>
              <a:pPr/>
              <a:t>8</a:t>
            </a:fld>
            <a:endParaRPr lang="en-US" smtClean="0"/>
          </a:p>
        </p:txBody>
      </p:sp>
      <p:pic>
        <p:nvPicPr>
          <p:cNvPr id="22531" name="Picture 3"/>
          <p:cNvPicPr>
            <a:picLocks noChangeAspect="1" noChangeArrowheads="1"/>
          </p:cNvPicPr>
          <p:nvPr/>
        </p:nvPicPr>
        <p:blipFill>
          <a:blip r:embed="rId2"/>
          <a:srcRect/>
          <a:stretch>
            <a:fillRect/>
          </a:stretch>
        </p:blipFill>
        <p:spPr bwMode="auto">
          <a:xfrm>
            <a:off x="0" y="322263"/>
            <a:ext cx="9921875" cy="6535737"/>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Number Placeholder 3"/>
          <p:cNvSpPr>
            <a:spLocks noGrp="1"/>
          </p:cNvSpPr>
          <p:nvPr>
            <p:ph type="sldNum" sz="quarter" idx="10"/>
          </p:nvPr>
        </p:nvSpPr>
        <p:spPr>
          <a:noFill/>
          <a:ln>
            <a:miter lim="800000"/>
            <a:headEnd/>
            <a:tailEnd/>
          </a:ln>
        </p:spPr>
        <p:txBody>
          <a:bodyPr/>
          <a:lstStyle/>
          <a:p>
            <a:fld id="{A66DD4D0-C6A3-4BB5-80F3-07E9DB1F5413}" type="slidenum">
              <a:rPr lang="en-US" smtClean="0"/>
              <a:pPr/>
              <a:t>9</a:t>
            </a:fld>
            <a:endParaRPr lang="en-US" smtClean="0"/>
          </a:p>
        </p:txBody>
      </p:sp>
      <p:sp>
        <p:nvSpPr>
          <p:cNvPr id="24578" name="Rectangle 2"/>
          <p:cNvSpPr>
            <a:spLocks noGrp="1" noChangeArrowheads="1"/>
          </p:cNvSpPr>
          <p:nvPr>
            <p:ph type="title"/>
          </p:nvPr>
        </p:nvSpPr>
        <p:spPr/>
        <p:txBody>
          <a:bodyPr/>
          <a:lstStyle/>
          <a:p>
            <a:pPr eaLnBrk="1" hangingPunct="1"/>
            <a:r>
              <a:rPr lang="de-CH" smtClean="0"/>
              <a:t>What‘s next</a:t>
            </a:r>
          </a:p>
        </p:txBody>
      </p:sp>
      <p:sp>
        <p:nvSpPr>
          <p:cNvPr id="24579" name="Rectangle 3"/>
          <p:cNvSpPr>
            <a:spLocks noGrp="1" noChangeArrowheads="1"/>
          </p:cNvSpPr>
          <p:nvPr>
            <p:ph type="body" idx="1"/>
          </p:nvPr>
        </p:nvSpPr>
        <p:spPr/>
        <p:txBody>
          <a:bodyPr/>
          <a:lstStyle/>
          <a:p>
            <a:pPr eaLnBrk="1" hangingPunct="1"/>
            <a:r>
              <a:rPr lang="en-US" smtClean="0"/>
              <a:t>Expanding program to more markets and IBM participants, including executives</a:t>
            </a:r>
          </a:p>
          <a:p>
            <a:pPr eaLnBrk="1" hangingPunct="1"/>
            <a:r>
              <a:rPr lang="en-US" smtClean="0"/>
              <a:t>Focus on urban challenges and how to make cities smarter</a:t>
            </a:r>
          </a:p>
          <a:p>
            <a:pPr eaLnBrk="1" hangingPunct="1"/>
            <a:r>
              <a:rPr lang="en-US" smtClean="0"/>
              <a:t>Strengthen the link between social innovation, leadership development and business development</a:t>
            </a:r>
          </a:p>
          <a:p>
            <a:pPr eaLnBrk="1" hangingPunct="1"/>
            <a:r>
              <a:rPr lang="en-US" smtClean="0"/>
              <a:t>Share experiences with other companies looking to develop similar programs  </a:t>
            </a:r>
          </a:p>
          <a:p>
            <a:pPr eaLnBrk="1" hangingPunct="1"/>
            <a:endParaRPr lang="de-CH" smtClean="0"/>
          </a:p>
        </p:txBody>
      </p:sp>
      <p:pic>
        <p:nvPicPr>
          <p:cNvPr id="24580" name="Picture 2"/>
          <p:cNvPicPr>
            <a:picLocks noChangeAspect="1" noChangeArrowheads="1"/>
          </p:cNvPicPr>
          <p:nvPr/>
        </p:nvPicPr>
        <p:blipFill>
          <a:blip r:embed="rId2"/>
          <a:srcRect/>
          <a:stretch>
            <a:fillRect/>
          </a:stretch>
        </p:blipFill>
        <p:spPr bwMode="auto">
          <a:xfrm>
            <a:off x="0" y="141288"/>
            <a:ext cx="9906000" cy="6584950"/>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Number Placeholder 3"/>
          <p:cNvSpPr>
            <a:spLocks noGrp="1"/>
          </p:cNvSpPr>
          <p:nvPr>
            <p:ph type="sldNum" sz="quarter" idx="10"/>
          </p:nvPr>
        </p:nvSpPr>
        <p:spPr>
          <a:noFill/>
          <a:ln>
            <a:miter lim="800000"/>
            <a:headEnd/>
            <a:tailEnd/>
          </a:ln>
        </p:spPr>
        <p:txBody>
          <a:bodyPr/>
          <a:lstStyle/>
          <a:p>
            <a:fld id="{2B884375-F224-4FAE-BD92-25BAF7D2313B}" type="slidenum">
              <a:rPr lang="en-US" smtClean="0"/>
              <a:pPr/>
              <a:t>10</a:t>
            </a:fld>
            <a:endParaRPr lang="en-US" smtClean="0"/>
          </a:p>
        </p:txBody>
      </p:sp>
      <p:pic>
        <p:nvPicPr>
          <p:cNvPr id="26626" name="Picture 4"/>
          <p:cNvPicPr>
            <a:picLocks noChangeAspect="1" noChangeArrowheads="1"/>
          </p:cNvPicPr>
          <p:nvPr/>
        </p:nvPicPr>
        <p:blipFill>
          <a:blip r:embed="rId2"/>
          <a:srcRect t="4536" b="185"/>
          <a:stretch>
            <a:fillRect/>
          </a:stretch>
        </p:blipFill>
        <p:spPr bwMode="auto">
          <a:xfrm>
            <a:off x="261938" y="0"/>
            <a:ext cx="9382125" cy="6845300"/>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Number Placeholder 3"/>
          <p:cNvSpPr>
            <a:spLocks noGrp="1"/>
          </p:cNvSpPr>
          <p:nvPr>
            <p:ph type="sldNum" sz="quarter" idx="10"/>
          </p:nvPr>
        </p:nvSpPr>
        <p:spPr>
          <a:noFill/>
          <a:ln>
            <a:miter lim="800000"/>
            <a:headEnd/>
            <a:tailEnd/>
          </a:ln>
        </p:spPr>
        <p:txBody>
          <a:bodyPr/>
          <a:lstStyle/>
          <a:p>
            <a:fld id="{F2F0133B-7CE0-4B19-ACF5-0354AE89C72A}" type="slidenum">
              <a:rPr lang="en-US" smtClean="0"/>
              <a:pPr/>
              <a:t>11</a:t>
            </a:fld>
            <a:endParaRPr lang="en-US" smtClean="0"/>
          </a:p>
        </p:txBody>
      </p:sp>
      <p:pic>
        <p:nvPicPr>
          <p:cNvPr id="27650" name="Picture 2"/>
          <p:cNvPicPr>
            <a:picLocks noChangeAspect="1" noChangeArrowheads="1"/>
          </p:cNvPicPr>
          <p:nvPr/>
        </p:nvPicPr>
        <p:blipFill>
          <a:blip r:embed="rId3"/>
          <a:srcRect/>
          <a:stretch>
            <a:fillRect/>
          </a:stretch>
        </p:blipFill>
        <p:spPr bwMode="auto">
          <a:xfrm>
            <a:off x="1271588" y="1458913"/>
            <a:ext cx="8037512" cy="5283200"/>
          </a:xfrm>
          <a:prstGeom prst="rect">
            <a:avLst/>
          </a:prstGeom>
          <a:noFill/>
          <a:ln w="12700" algn="ctr">
            <a:noFill/>
            <a:miter lim="800000"/>
            <a:headEnd/>
            <a:tailEnd/>
          </a:ln>
        </p:spPr>
      </p:pic>
      <p:sp>
        <p:nvSpPr>
          <p:cNvPr id="27651" name="Rectangle 4"/>
          <p:cNvSpPr>
            <a:spLocks noChangeArrowheads="1"/>
          </p:cNvSpPr>
          <p:nvPr/>
        </p:nvSpPr>
        <p:spPr bwMode="auto">
          <a:xfrm>
            <a:off x="8445500" y="1458913"/>
            <a:ext cx="863600" cy="206375"/>
          </a:xfrm>
          <a:prstGeom prst="rect">
            <a:avLst/>
          </a:prstGeom>
          <a:solidFill>
            <a:schemeClr val="bg1"/>
          </a:solidFill>
          <a:ln w="12700" algn="ctr">
            <a:solidFill>
              <a:schemeClr val="bg1"/>
            </a:solidFill>
            <a:round/>
            <a:headEnd/>
            <a:tailEnd/>
          </a:ln>
        </p:spPr>
        <p:txBody>
          <a:bodyPr wrap="none" anchor="ctr"/>
          <a:lstStyle/>
          <a:p>
            <a:pPr algn="ctr" eaLnBrk="0" hangingPunct="0"/>
            <a:endParaRPr lang="en-US" i="0"/>
          </a:p>
        </p:txBody>
      </p:sp>
      <p:sp>
        <p:nvSpPr>
          <p:cNvPr id="27652" name="Rectangle 2"/>
          <p:cNvSpPr>
            <a:spLocks noGrp="1" noChangeArrowheads="1"/>
          </p:cNvSpPr>
          <p:nvPr>
            <p:ph type="title"/>
          </p:nvPr>
        </p:nvSpPr>
        <p:spPr/>
        <p:txBody>
          <a:bodyPr/>
          <a:lstStyle/>
          <a:p>
            <a:pPr eaLnBrk="1" hangingPunct="1"/>
            <a:r>
              <a:rPr lang="de-CH" smtClean="0"/>
              <a:t>So, what were we actually asked to do?</a:t>
            </a:r>
          </a:p>
        </p:txBody>
      </p:sp>
      <p:sp>
        <p:nvSpPr>
          <p:cNvPr id="8" name="TextBox 7"/>
          <p:cNvSpPr txBox="1"/>
          <p:nvPr/>
        </p:nvSpPr>
        <p:spPr>
          <a:xfrm>
            <a:off x="200025" y="188913"/>
            <a:ext cx="3852863" cy="292100"/>
          </a:xfrm>
          <a:prstGeom prst="rect">
            <a:avLst/>
          </a:prstGeom>
          <a:noFill/>
        </p:spPr>
        <p:txBody>
          <a:bodyPr>
            <a:spAutoFit/>
          </a:bodyPr>
          <a:lstStyle/>
          <a:p>
            <a:pPr eaLnBrk="0" hangingPunct="0">
              <a:defRPr/>
            </a:pPr>
            <a:r>
              <a:rPr lang="de-CH" sz="1300" dirty="0">
                <a:solidFill>
                  <a:schemeClr val="bg1">
                    <a:lumMod val="75000"/>
                  </a:schemeClr>
                </a:solidFill>
                <a:latin typeface="Helvetica" pitchFamily="34" charset="0"/>
                <a:cs typeface="Helvetica" pitchFamily="34" charset="0"/>
              </a:rPr>
              <a:t>2012-03-13 - CSC India 13</a:t>
            </a:r>
            <a:endParaRPr lang="en-US" sz="1300" dirty="0">
              <a:solidFill>
                <a:schemeClr val="bg1">
                  <a:lumMod val="75000"/>
                </a:schemeClr>
              </a:solidFill>
              <a:latin typeface="Helvetica" pitchFamily="34" charset="0"/>
              <a:cs typeface="Helvetica" pitchFamily="34" charset="0"/>
            </a:endParaRPr>
          </a:p>
        </p:txBody>
      </p:sp>
      <p:sp>
        <p:nvSpPr>
          <p:cNvPr id="27654" name="Rectangle 8"/>
          <p:cNvSpPr>
            <a:spLocks noChangeArrowheads="1"/>
          </p:cNvSpPr>
          <p:nvPr/>
        </p:nvSpPr>
        <p:spPr bwMode="auto">
          <a:xfrm>
            <a:off x="8886825" y="6524625"/>
            <a:ext cx="865188" cy="206375"/>
          </a:xfrm>
          <a:prstGeom prst="rect">
            <a:avLst/>
          </a:prstGeom>
          <a:solidFill>
            <a:schemeClr val="bg1"/>
          </a:solidFill>
          <a:ln w="12700" algn="ctr">
            <a:solidFill>
              <a:schemeClr val="bg1"/>
            </a:solidFill>
            <a:round/>
            <a:headEnd/>
            <a:tailEnd/>
          </a:ln>
        </p:spPr>
        <p:txBody>
          <a:bodyPr wrap="none" anchor="ctr"/>
          <a:lstStyle/>
          <a:p>
            <a:pPr algn="ctr" eaLnBrk="0" hangingPunct="0"/>
            <a:endParaRPr lang="en-US" i="0"/>
          </a:p>
        </p:txBody>
      </p:sp>
      <p:sp>
        <p:nvSpPr>
          <p:cNvPr id="27655" name="Rectangle 9"/>
          <p:cNvSpPr>
            <a:spLocks noChangeArrowheads="1"/>
          </p:cNvSpPr>
          <p:nvPr/>
        </p:nvSpPr>
        <p:spPr bwMode="auto">
          <a:xfrm>
            <a:off x="4521200" y="2349500"/>
            <a:ext cx="1403350" cy="204788"/>
          </a:xfrm>
          <a:prstGeom prst="rect">
            <a:avLst/>
          </a:prstGeom>
          <a:solidFill>
            <a:schemeClr val="bg1"/>
          </a:solidFill>
          <a:ln w="12700" algn="ctr">
            <a:solidFill>
              <a:schemeClr val="bg1"/>
            </a:solidFill>
            <a:round/>
            <a:headEnd/>
            <a:tailEnd/>
          </a:ln>
        </p:spPr>
        <p:txBody>
          <a:bodyPr wrap="none" anchor="ctr"/>
          <a:lstStyle/>
          <a:p>
            <a:pPr algn="ctr" eaLnBrk="0" hangingPunct="0"/>
            <a:endParaRPr lang="en-US" i="0"/>
          </a:p>
        </p:txBody>
      </p:sp>
      <p:pic>
        <p:nvPicPr>
          <p:cNvPr id="27656" name="Picture 8"/>
          <p:cNvPicPr>
            <a:picLocks noChangeAspect="1" noChangeArrowheads="1"/>
          </p:cNvPicPr>
          <p:nvPr/>
        </p:nvPicPr>
        <p:blipFill>
          <a:blip r:embed="rId4"/>
          <a:srcRect/>
          <a:stretch>
            <a:fillRect/>
          </a:stretch>
        </p:blipFill>
        <p:spPr bwMode="auto">
          <a:xfrm>
            <a:off x="7797800" y="481013"/>
            <a:ext cx="1585913" cy="368300"/>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Number Placeholder 3"/>
          <p:cNvSpPr>
            <a:spLocks noGrp="1"/>
          </p:cNvSpPr>
          <p:nvPr>
            <p:ph type="sldNum" sz="quarter" idx="10"/>
          </p:nvPr>
        </p:nvSpPr>
        <p:spPr>
          <a:noFill/>
          <a:ln>
            <a:miter lim="800000"/>
            <a:headEnd/>
            <a:tailEnd/>
          </a:ln>
        </p:spPr>
        <p:txBody>
          <a:bodyPr/>
          <a:lstStyle/>
          <a:p>
            <a:fld id="{253121AC-7835-436C-A2F0-E498D5424D49}" type="slidenum">
              <a:rPr lang="en-US" smtClean="0"/>
              <a:pPr/>
              <a:t>12</a:t>
            </a:fld>
            <a:endParaRPr lang="en-US" smtClean="0"/>
          </a:p>
        </p:txBody>
      </p:sp>
      <p:sp>
        <p:nvSpPr>
          <p:cNvPr id="29698" name="Rectangle 2"/>
          <p:cNvSpPr>
            <a:spLocks noGrp="1" noChangeArrowheads="1"/>
          </p:cNvSpPr>
          <p:nvPr>
            <p:ph type="title"/>
          </p:nvPr>
        </p:nvSpPr>
        <p:spPr/>
        <p:txBody>
          <a:bodyPr/>
          <a:lstStyle/>
          <a:p>
            <a:pPr eaLnBrk="1" hangingPunct="1"/>
            <a:r>
              <a:rPr lang="de-CH" smtClean="0"/>
              <a:t>4. Vatsalya, Sandra‘s assigned Organisation</a:t>
            </a:r>
          </a:p>
        </p:txBody>
      </p:sp>
      <p:sp>
        <p:nvSpPr>
          <p:cNvPr id="8" name="TextBox 7"/>
          <p:cNvSpPr txBox="1"/>
          <p:nvPr/>
        </p:nvSpPr>
        <p:spPr>
          <a:xfrm>
            <a:off x="200025" y="188913"/>
            <a:ext cx="3852863" cy="292100"/>
          </a:xfrm>
          <a:prstGeom prst="rect">
            <a:avLst/>
          </a:prstGeom>
          <a:noFill/>
        </p:spPr>
        <p:txBody>
          <a:bodyPr>
            <a:spAutoFit/>
          </a:bodyPr>
          <a:lstStyle/>
          <a:p>
            <a:pPr eaLnBrk="0" hangingPunct="0">
              <a:defRPr/>
            </a:pPr>
            <a:r>
              <a:rPr lang="de-CH" sz="1300" dirty="0">
                <a:solidFill>
                  <a:schemeClr val="bg1">
                    <a:lumMod val="75000"/>
                  </a:schemeClr>
                </a:solidFill>
                <a:latin typeface="Helvetica" pitchFamily="34" charset="0"/>
                <a:cs typeface="Helvetica" pitchFamily="34" charset="0"/>
              </a:rPr>
              <a:t>2012-03-13 - CSC India 13</a:t>
            </a:r>
            <a:endParaRPr lang="en-US" sz="1300" dirty="0">
              <a:solidFill>
                <a:schemeClr val="bg1">
                  <a:lumMod val="75000"/>
                </a:schemeClr>
              </a:solidFill>
              <a:latin typeface="Helvetica" pitchFamily="34" charset="0"/>
              <a:cs typeface="Helvetica" pitchFamily="34" charset="0"/>
            </a:endParaRPr>
          </a:p>
        </p:txBody>
      </p:sp>
      <p:grpSp>
        <p:nvGrpSpPr>
          <p:cNvPr id="29700" name="Group 3"/>
          <p:cNvGrpSpPr>
            <a:grpSpLocks/>
          </p:cNvGrpSpPr>
          <p:nvPr/>
        </p:nvGrpSpPr>
        <p:grpSpPr bwMode="auto">
          <a:xfrm>
            <a:off x="-15875" y="4005263"/>
            <a:ext cx="9921875" cy="2530475"/>
            <a:chOff x="13463" y="4489450"/>
            <a:chExt cx="9130537" cy="2324100"/>
          </a:xfrm>
        </p:grpSpPr>
        <p:pic>
          <p:nvPicPr>
            <p:cNvPr id="29706" name="Picture 2"/>
            <p:cNvPicPr>
              <a:picLocks noChangeAspect="1" noChangeArrowheads="1"/>
            </p:cNvPicPr>
            <p:nvPr/>
          </p:nvPicPr>
          <p:blipFill>
            <a:blip r:embed="rId3"/>
            <a:srcRect/>
            <a:stretch>
              <a:fillRect/>
            </a:stretch>
          </p:blipFill>
          <p:spPr bwMode="auto">
            <a:xfrm>
              <a:off x="13463" y="4498975"/>
              <a:ext cx="3541275" cy="2313652"/>
            </a:xfrm>
            <a:prstGeom prst="rect">
              <a:avLst/>
            </a:prstGeom>
            <a:noFill/>
            <a:ln w="9525">
              <a:noFill/>
              <a:miter lim="800000"/>
              <a:headEnd/>
              <a:tailEnd/>
            </a:ln>
          </p:spPr>
        </p:pic>
        <p:pic>
          <p:nvPicPr>
            <p:cNvPr id="29707" name="Picture 3"/>
            <p:cNvPicPr>
              <a:picLocks noChangeAspect="1" noChangeArrowheads="1"/>
            </p:cNvPicPr>
            <p:nvPr/>
          </p:nvPicPr>
          <p:blipFill>
            <a:blip r:embed="rId4"/>
            <a:srcRect/>
            <a:stretch>
              <a:fillRect/>
            </a:stretch>
          </p:blipFill>
          <p:spPr bwMode="auto">
            <a:xfrm>
              <a:off x="3545542" y="4489450"/>
              <a:ext cx="3293938" cy="2324100"/>
            </a:xfrm>
            <a:prstGeom prst="rect">
              <a:avLst/>
            </a:prstGeom>
            <a:noFill/>
            <a:ln w="9525">
              <a:noFill/>
              <a:miter lim="800000"/>
              <a:headEnd/>
              <a:tailEnd/>
            </a:ln>
          </p:spPr>
        </p:pic>
        <p:pic>
          <p:nvPicPr>
            <p:cNvPr id="29708" name="Picture 4"/>
            <p:cNvPicPr>
              <a:picLocks noChangeAspect="1" noChangeArrowheads="1"/>
            </p:cNvPicPr>
            <p:nvPr/>
          </p:nvPicPr>
          <p:blipFill>
            <a:blip r:embed="rId5"/>
            <a:srcRect/>
            <a:stretch>
              <a:fillRect/>
            </a:stretch>
          </p:blipFill>
          <p:spPr bwMode="auto">
            <a:xfrm>
              <a:off x="6834410" y="4495389"/>
              <a:ext cx="2309590" cy="2318161"/>
            </a:xfrm>
            <a:prstGeom prst="rect">
              <a:avLst/>
            </a:prstGeom>
            <a:noFill/>
            <a:ln w="9525">
              <a:noFill/>
              <a:miter lim="800000"/>
              <a:headEnd/>
              <a:tailEnd/>
            </a:ln>
          </p:spPr>
        </p:pic>
      </p:grpSp>
      <p:grpSp>
        <p:nvGrpSpPr>
          <p:cNvPr id="29701" name="Group 15"/>
          <p:cNvGrpSpPr>
            <a:grpSpLocks/>
          </p:cNvGrpSpPr>
          <p:nvPr/>
        </p:nvGrpSpPr>
        <p:grpSpPr bwMode="auto">
          <a:xfrm>
            <a:off x="3449638" y="1363663"/>
            <a:ext cx="6453187" cy="2128837"/>
            <a:chOff x="2748248" y="1340768"/>
            <a:chExt cx="7162334" cy="2362595"/>
          </a:xfrm>
        </p:grpSpPr>
        <p:pic>
          <p:nvPicPr>
            <p:cNvPr id="29704" name="Picture 7"/>
            <p:cNvPicPr>
              <a:picLocks noChangeAspect="1" noChangeArrowheads="1"/>
            </p:cNvPicPr>
            <p:nvPr/>
          </p:nvPicPr>
          <p:blipFill>
            <a:blip r:embed="rId6"/>
            <a:srcRect/>
            <a:stretch>
              <a:fillRect/>
            </a:stretch>
          </p:blipFill>
          <p:spPr bwMode="auto">
            <a:xfrm>
              <a:off x="6312265" y="1340768"/>
              <a:ext cx="3598317" cy="2362595"/>
            </a:xfrm>
            <a:prstGeom prst="rect">
              <a:avLst/>
            </a:prstGeom>
            <a:noFill/>
            <a:ln w="12700" algn="ctr">
              <a:noFill/>
              <a:miter lim="800000"/>
              <a:headEnd/>
              <a:tailEnd/>
            </a:ln>
          </p:spPr>
        </p:pic>
        <p:pic>
          <p:nvPicPr>
            <p:cNvPr id="29705" name="Picture 8"/>
            <p:cNvPicPr>
              <a:picLocks noChangeAspect="1" noChangeArrowheads="1"/>
            </p:cNvPicPr>
            <p:nvPr/>
          </p:nvPicPr>
          <p:blipFill>
            <a:blip r:embed="rId7"/>
            <a:srcRect/>
            <a:stretch>
              <a:fillRect/>
            </a:stretch>
          </p:blipFill>
          <p:spPr bwMode="auto">
            <a:xfrm>
              <a:off x="2748248" y="1340768"/>
              <a:ext cx="3564396" cy="2362595"/>
            </a:xfrm>
            <a:prstGeom prst="rect">
              <a:avLst/>
            </a:prstGeom>
            <a:noFill/>
            <a:ln w="12700" algn="ctr">
              <a:noFill/>
              <a:miter lim="800000"/>
              <a:headEnd/>
              <a:tailEnd/>
            </a:ln>
          </p:spPr>
        </p:pic>
      </p:grpSp>
      <p:pic>
        <p:nvPicPr>
          <p:cNvPr id="29702" name="Picture 11"/>
          <p:cNvPicPr>
            <a:picLocks noChangeAspect="1" noChangeArrowheads="1"/>
          </p:cNvPicPr>
          <p:nvPr/>
        </p:nvPicPr>
        <p:blipFill>
          <a:blip r:embed="rId8"/>
          <a:srcRect/>
          <a:stretch>
            <a:fillRect/>
          </a:stretch>
        </p:blipFill>
        <p:spPr bwMode="auto">
          <a:xfrm>
            <a:off x="7797800" y="481013"/>
            <a:ext cx="1585913" cy="368300"/>
          </a:xfrm>
          <a:prstGeom prst="rect">
            <a:avLst/>
          </a:prstGeom>
          <a:noFill/>
          <a:ln w="12700" algn="ctr">
            <a:noFill/>
            <a:miter lim="800000"/>
            <a:headEnd/>
            <a:tailEnd/>
          </a:ln>
        </p:spPr>
      </p:pic>
      <p:pic>
        <p:nvPicPr>
          <p:cNvPr id="29703" name="Picture 12"/>
          <p:cNvPicPr>
            <a:picLocks noChangeAspect="1" noChangeArrowheads="1"/>
          </p:cNvPicPr>
          <p:nvPr/>
        </p:nvPicPr>
        <p:blipFill>
          <a:blip r:embed="rId9"/>
          <a:srcRect/>
          <a:stretch>
            <a:fillRect/>
          </a:stretch>
        </p:blipFill>
        <p:spPr bwMode="auto">
          <a:xfrm>
            <a:off x="160338" y="2024063"/>
            <a:ext cx="3173412" cy="769937"/>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p:cNvSpPr>
            <a:spLocks noGrp="1"/>
          </p:cNvSpPr>
          <p:nvPr>
            <p:ph type="title"/>
          </p:nvPr>
        </p:nvSpPr>
        <p:spPr/>
        <p:txBody>
          <a:bodyPr/>
          <a:lstStyle/>
          <a:p>
            <a:pPr eaLnBrk="1" hangingPunct="1"/>
            <a:r>
              <a:rPr lang="de-CH" smtClean="0"/>
              <a:t>Vatsalya’s Call</a:t>
            </a:r>
            <a:endParaRPr lang="en-US" smtClean="0"/>
          </a:p>
        </p:txBody>
      </p:sp>
      <p:sp>
        <p:nvSpPr>
          <p:cNvPr id="31746" name="Rectangle 7"/>
          <p:cNvSpPr>
            <a:spLocks noGrp="1" noChangeArrowheads="1"/>
          </p:cNvSpPr>
          <p:nvPr>
            <p:ph type="body" sz="half" idx="4294967295"/>
          </p:nvPr>
        </p:nvSpPr>
        <p:spPr>
          <a:xfrm>
            <a:off x="296863" y="1587500"/>
            <a:ext cx="4573587" cy="4937125"/>
          </a:xfrm>
        </p:spPr>
        <p:txBody>
          <a:bodyPr/>
          <a:lstStyle/>
          <a:p>
            <a:pPr eaLnBrk="1" hangingPunct="1">
              <a:lnSpc>
                <a:spcPct val="90000"/>
              </a:lnSpc>
            </a:pPr>
            <a:r>
              <a:rPr lang="en-AU" smtClean="0"/>
              <a:t>“By one estimate, which may be optimistic, </a:t>
            </a:r>
            <a:r>
              <a:rPr lang="en-AU" b="1" smtClean="0"/>
              <a:t>only 20% of job-seekers have had any sort of vocational training</a:t>
            </a:r>
            <a:r>
              <a:rPr lang="en-AU" smtClean="0"/>
              <a:t>. If India cannot find employment for this lot, poverty will not be reduced and India may face serious instability”</a:t>
            </a:r>
          </a:p>
          <a:p>
            <a:pPr eaLnBrk="1" hangingPunct="1">
              <a:lnSpc>
                <a:spcPct val="90000"/>
              </a:lnSpc>
            </a:pPr>
            <a:endParaRPr lang="en-AU" smtClean="0"/>
          </a:p>
          <a:p>
            <a:pPr eaLnBrk="1" hangingPunct="1">
              <a:lnSpc>
                <a:spcPct val="90000"/>
              </a:lnSpc>
            </a:pPr>
            <a:r>
              <a:rPr lang="en-US" smtClean="0"/>
              <a:t>“While India has large young population, </a:t>
            </a:r>
            <a:r>
              <a:rPr lang="en-US" b="1" smtClean="0"/>
              <a:t>only 5% of the Indian labour force in the age group of 20-24 years has obtained vocational skills</a:t>
            </a:r>
            <a:r>
              <a:rPr lang="en-US" smtClean="0"/>
              <a:t> through formal means whereas the percentage in industrialized countries varies between 60% and 96%. “</a:t>
            </a:r>
          </a:p>
          <a:p>
            <a:pPr eaLnBrk="1" hangingPunct="1">
              <a:lnSpc>
                <a:spcPct val="90000"/>
              </a:lnSpc>
            </a:pPr>
            <a:endParaRPr lang="en-US" smtClean="0"/>
          </a:p>
          <a:p>
            <a:pPr eaLnBrk="1" hangingPunct="1">
              <a:lnSpc>
                <a:spcPct val="90000"/>
              </a:lnSpc>
            </a:pPr>
            <a:r>
              <a:rPr lang="en-AU" smtClean="0"/>
              <a:t>“The vocational education stream is quite small </a:t>
            </a:r>
            <a:r>
              <a:rPr lang="en-AU" b="1" smtClean="0"/>
              <a:t>enrolling less than three percent of students</a:t>
            </a:r>
            <a:r>
              <a:rPr lang="en-AU" smtClean="0"/>
              <a:t> at the upper secondary level.”</a:t>
            </a:r>
          </a:p>
          <a:p>
            <a:pPr eaLnBrk="1" hangingPunct="1">
              <a:lnSpc>
                <a:spcPct val="90000"/>
              </a:lnSpc>
            </a:pPr>
            <a:endParaRPr lang="en-AU" sz="1400" smtClean="0"/>
          </a:p>
        </p:txBody>
      </p:sp>
      <p:sp>
        <p:nvSpPr>
          <p:cNvPr id="31747" name="Slide Number Placeholder 2"/>
          <p:cNvSpPr>
            <a:spLocks noGrp="1"/>
          </p:cNvSpPr>
          <p:nvPr>
            <p:ph type="sldNum" sz="quarter" idx="10"/>
          </p:nvPr>
        </p:nvSpPr>
        <p:spPr>
          <a:noFill/>
          <a:ln>
            <a:miter lim="800000"/>
            <a:headEnd/>
            <a:tailEnd/>
          </a:ln>
        </p:spPr>
        <p:txBody>
          <a:bodyPr/>
          <a:lstStyle/>
          <a:p>
            <a:fld id="{D1F41A75-857D-4DD7-9D8B-41C85EBB6317}" type="slidenum">
              <a:rPr lang="en-US" smtClean="0"/>
              <a:pPr/>
              <a:t>13</a:t>
            </a:fld>
            <a:endParaRPr lang="en-US" smtClean="0"/>
          </a:p>
        </p:txBody>
      </p:sp>
      <p:pic>
        <p:nvPicPr>
          <p:cNvPr id="31748" name="Picture 10" descr="The Economist"/>
          <p:cNvPicPr>
            <a:picLocks noChangeAspect="1" noChangeArrowheads="1"/>
          </p:cNvPicPr>
          <p:nvPr/>
        </p:nvPicPr>
        <p:blipFill>
          <a:blip r:embed="rId3"/>
          <a:srcRect/>
          <a:stretch>
            <a:fillRect/>
          </a:stretch>
        </p:blipFill>
        <p:spPr bwMode="auto">
          <a:xfrm>
            <a:off x="5297488" y="1897063"/>
            <a:ext cx="1887537" cy="847725"/>
          </a:xfrm>
          <a:prstGeom prst="rect">
            <a:avLst/>
          </a:prstGeom>
          <a:noFill/>
          <a:ln w="9525">
            <a:noFill/>
            <a:miter lim="800000"/>
            <a:headEnd/>
            <a:tailEnd/>
          </a:ln>
        </p:spPr>
      </p:pic>
      <p:pic>
        <p:nvPicPr>
          <p:cNvPr id="31749" name="Picture 14" descr="National Skill Development Corporation (NSDC) India">
            <a:hlinkClick r:id="rId4" tooltip="National Skill Development Corporation (NSDC) India"/>
          </p:cNvPr>
          <p:cNvPicPr>
            <a:picLocks noChangeAspect="1" noChangeArrowheads="1"/>
          </p:cNvPicPr>
          <p:nvPr/>
        </p:nvPicPr>
        <p:blipFill>
          <a:blip r:embed="rId5"/>
          <a:srcRect/>
          <a:stretch>
            <a:fillRect/>
          </a:stretch>
        </p:blipFill>
        <p:spPr bwMode="auto">
          <a:xfrm>
            <a:off x="5205413" y="3211513"/>
            <a:ext cx="2589212" cy="1009650"/>
          </a:xfrm>
          <a:prstGeom prst="rect">
            <a:avLst/>
          </a:prstGeom>
          <a:noFill/>
          <a:ln w="9525">
            <a:noFill/>
            <a:miter lim="800000"/>
            <a:headEnd/>
            <a:tailEnd/>
          </a:ln>
        </p:spPr>
      </p:pic>
      <p:pic>
        <p:nvPicPr>
          <p:cNvPr id="31750" name="Picture 15"/>
          <p:cNvPicPr>
            <a:picLocks noChangeAspect="1" noChangeArrowheads="1"/>
          </p:cNvPicPr>
          <p:nvPr/>
        </p:nvPicPr>
        <p:blipFill>
          <a:blip r:embed="rId6"/>
          <a:srcRect/>
          <a:stretch>
            <a:fillRect/>
          </a:stretch>
        </p:blipFill>
        <p:spPr bwMode="gray">
          <a:xfrm>
            <a:off x="5226050" y="4754563"/>
            <a:ext cx="3003550" cy="762000"/>
          </a:xfrm>
          <a:prstGeom prst="rect">
            <a:avLst/>
          </a:prstGeom>
          <a:noFill/>
          <a:ln w="9525" algn="ctr">
            <a:noFill/>
            <a:miter lim="800000"/>
            <a:headEnd/>
            <a:tailEnd/>
          </a:ln>
        </p:spPr>
      </p:pic>
      <p:sp>
        <p:nvSpPr>
          <p:cNvPr id="10" name="TextBox 9"/>
          <p:cNvSpPr txBox="1"/>
          <p:nvPr/>
        </p:nvSpPr>
        <p:spPr>
          <a:xfrm>
            <a:off x="200025" y="188913"/>
            <a:ext cx="3852863" cy="292100"/>
          </a:xfrm>
          <a:prstGeom prst="rect">
            <a:avLst/>
          </a:prstGeom>
          <a:noFill/>
        </p:spPr>
        <p:txBody>
          <a:bodyPr>
            <a:spAutoFit/>
          </a:bodyPr>
          <a:lstStyle/>
          <a:p>
            <a:pPr eaLnBrk="0" hangingPunct="0">
              <a:defRPr/>
            </a:pPr>
            <a:r>
              <a:rPr lang="de-CH" sz="1300" dirty="0">
                <a:solidFill>
                  <a:schemeClr val="bg1">
                    <a:lumMod val="75000"/>
                  </a:schemeClr>
                </a:solidFill>
                <a:latin typeface="Helvetica" pitchFamily="34" charset="0"/>
                <a:cs typeface="Helvetica" pitchFamily="34" charset="0"/>
              </a:rPr>
              <a:t>2012-03-13 - CSC India 13</a:t>
            </a:r>
            <a:endParaRPr lang="en-US" sz="1300" dirty="0">
              <a:solidFill>
                <a:schemeClr val="bg1">
                  <a:lumMod val="75000"/>
                </a:schemeClr>
              </a:solidFill>
              <a:latin typeface="Helvetica" pitchFamily="34" charset="0"/>
              <a:cs typeface="Helvetica" pitchFamily="34" charset="0"/>
            </a:endParaRPr>
          </a:p>
        </p:txBody>
      </p:sp>
      <p:pic>
        <p:nvPicPr>
          <p:cNvPr id="31752" name="Picture 8"/>
          <p:cNvPicPr>
            <a:picLocks noChangeAspect="1" noChangeArrowheads="1"/>
          </p:cNvPicPr>
          <p:nvPr/>
        </p:nvPicPr>
        <p:blipFill>
          <a:blip r:embed="rId7"/>
          <a:srcRect/>
          <a:stretch>
            <a:fillRect/>
          </a:stretch>
        </p:blipFill>
        <p:spPr bwMode="auto">
          <a:xfrm>
            <a:off x="7797800" y="481013"/>
            <a:ext cx="1585913" cy="368300"/>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Number Placeholder 3"/>
          <p:cNvSpPr>
            <a:spLocks noGrp="1"/>
          </p:cNvSpPr>
          <p:nvPr>
            <p:ph type="sldNum" sz="quarter" idx="10"/>
          </p:nvPr>
        </p:nvSpPr>
        <p:spPr>
          <a:noFill/>
          <a:ln>
            <a:miter lim="800000"/>
            <a:headEnd/>
            <a:tailEnd/>
          </a:ln>
        </p:spPr>
        <p:txBody>
          <a:bodyPr/>
          <a:lstStyle/>
          <a:p>
            <a:fld id="{6B54FC53-B4A7-460C-8160-275164868E4D}" type="slidenum">
              <a:rPr lang="en-US" smtClean="0"/>
              <a:pPr/>
              <a:t>14</a:t>
            </a:fld>
            <a:endParaRPr lang="en-US" smtClean="0"/>
          </a:p>
        </p:txBody>
      </p:sp>
      <p:pic>
        <p:nvPicPr>
          <p:cNvPr id="35842" name="Picture 2"/>
          <p:cNvPicPr>
            <a:picLocks noChangeAspect="1" noChangeArrowheads="1"/>
          </p:cNvPicPr>
          <p:nvPr/>
        </p:nvPicPr>
        <p:blipFill>
          <a:blip r:embed="rId2"/>
          <a:srcRect/>
          <a:stretch>
            <a:fillRect/>
          </a:stretch>
        </p:blipFill>
        <p:spPr bwMode="auto">
          <a:xfrm>
            <a:off x="0" y="1773238"/>
            <a:ext cx="9906000" cy="2284412"/>
          </a:xfrm>
          <a:prstGeom prst="rect">
            <a:avLst/>
          </a:prstGeom>
          <a:noFill/>
          <a:ln w="12700" algn="ctr">
            <a:noFill/>
            <a:miter lim="800000"/>
            <a:headEnd/>
            <a:tailEnd/>
          </a:ln>
        </p:spPr>
      </p:pic>
      <p:sp>
        <p:nvSpPr>
          <p:cNvPr id="35843" name="Title 1"/>
          <p:cNvSpPr>
            <a:spLocks noGrp="1"/>
          </p:cNvSpPr>
          <p:nvPr>
            <p:ph type="title"/>
          </p:nvPr>
        </p:nvSpPr>
        <p:spPr/>
        <p:txBody>
          <a:bodyPr/>
          <a:lstStyle/>
          <a:p>
            <a:pPr eaLnBrk="1" hangingPunct="1"/>
            <a:r>
              <a:rPr lang="de-CH" smtClean="0"/>
              <a:t>Outcome</a:t>
            </a:r>
            <a:endParaRPr lang="en-US" smtClean="0"/>
          </a:p>
        </p:txBody>
      </p:sp>
      <p:pic>
        <p:nvPicPr>
          <p:cNvPr id="35844" name="Picture 3"/>
          <p:cNvPicPr>
            <a:picLocks noChangeAspect="1" noChangeArrowheads="1"/>
          </p:cNvPicPr>
          <p:nvPr/>
        </p:nvPicPr>
        <p:blipFill>
          <a:blip r:embed="rId3"/>
          <a:srcRect/>
          <a:stretch>
            <a:fillRect/>
          </a:stretch>
        </p:blipFill>
        <p:spPr bwMode="auto">
          <a:xfrm>
            <a:off x="452438" y="4605338"/>
            <a:ext cx="2092325" cy="1576387"/>
          </a:xfrm>
          <a:prstGeom prst="rect">
            <a:avLst/>
          </a:prstGeom>
          <a:noFill/>
          <a:ln w="12700" algn="ctr">
            <a:solidFill>
              <a:schemeClr val="tx1"/>
            </a:solidFill>
            <a:miter lim="800000"/>
            <a:headEnd/>
            <a:tailEnd/>
          </a:ln>
        </p:spPr>
      </p:pic>
      <p:pic>
        <p:nvPicPr>
          <p:cNvPr id="35845" name="Picture 4"/>
          <p:cNvPicPr>
            <a:picLocks noChangeAspect="1" noChangeArrowheads="1"/>
          </p:cNvPicPr>
          <p:nvPr/>
        </p:nvPicPr>
        <p:blipFill>
          <a:blip r:embed="rId4"/>
          <a:srcRect/>
          <a:stretch>
            <a:fillRect/>
          </a:stretch>
        </p:blipFill>
        <p:spPr bwMode="auto">
          <a:xfrm>
            <a:off x="2706688" y="4605338"/>
            <a:ext cx="2087562" cy="1576387"/>
          </a:xfrm>
          <a:prstGeom prst="rect">
            <a:avLst/>
          </a:prstGeom>
          <a:noFill/>
          <a:ln w="12700" algn="ctr">
            <a:solidFill>
              <a:schemeClr val="tx1"/>
            </a:solidFill>
            <a:miter lim="800000"/>
            <a:headEnd/>
            <a:tailEnd/>
          </a:ln>
        </p:spPr>
      </p:pic>
      <p:pic>
        <p:nvPicPr>
          <p:cNvPr id="35846" name="Picture 5"/>
          <p:cNvPicPr>
            <a:picLocks noChangeAspect="1" noChangeArrowheads="1"/>
          </p:cNvPicPr>
          <p:nvPr/>
        </p:nvPicPr>
        <p:blipFill>
          <a:blip r:embed="rId5"/>
          <a:srcRect/>
          <a:stretch>
            <a:fillRect/>
          </a:stretch>
        </p:blipFill>
        <p:spPr bwMode="auto">
          <a:xfrm>
            <a:off x="4954588" y="4605338"/>
            <a:ext cx="2097087" cy="1576387"/>
          </a:xfrm>
          <a:prstGeom prst="rect">
            <a:avLst/>
          </a:prstGeom>
          <a:noFill/>
          <a:ln w="12700" algn="ctr">
            <a:solidFill>
              <a:schemeClr val="tx1"/>
            </a:solidFill>
            <a:miter lim="800000"/>
            <a:headEnd/>
            <a:tailEnd/>
          </a:ln>
        </p:spPr>
      </p:pic>
      <p:pic>
        <p:nvPicPr>
          <p:cNvPr id="35847" name="Picture 6"/>
          <p:cNvPicPr>
            <a:picLocks noChangeAspect="1" noChangeArrowheads="1"/>
          </p:cNvPicPr>
          <p:nvPr/>
        </p:nvPicPr>
        <p:blipFill>
          <a:blip r:embed="rId6"/>
          <a:srcRect/>
          <a:stretch>
            <a:fillRect/>
          </a:stretch>
        </p:blipFill>
        <p:spPr bwMode="auto">
          <a:xfrm>
            <a:off x="7213600" y="4605338"/>
            <a:ext cx="2097088" cy="1576387"/>
          </a:xfrm>
          <a:prstGeom prst="rect">
            <a:avLst/>
          </a:prstGeom>
          <a:noFill/>
          <a:ln w="12700" algn="ctr">
            <a:solidFill>
              <a:schemeClr val="tx1"/>
            </a:solidFill>
            <a:miter lim="800000"/>
            <a:headEnd/>
            <a:tailEnd/>
          </a:ln>
        </p:spPr>
      </p:pic>
      <p:sp>
        <p:nvSpPr>
          <p:cNvPr id="13" name="TextBox 12"/>
          <p:cNvSpPr txBox="1"/>
          <p:nvPr/>
        </p:nvSpPr>
        <p:spPr>
          <a:xfrm>
            <a:off x="200025" y="188913"/>
            <a:ext cx="3852863" cy="292100"/>
          </a:xfrm>
          <a:prstGeom prst="rect">
            <a:avLst/>
          </a:prstGeom>
          <a:noFill/>
        </p:spPr>
        <p:txBody>
          <a:bodyPr>
            <a:spAutoFit/>
          </a:bodyPr>
          <a:lstStyle/>
          <a:p>
            <a:pPr eaLnBrk="0" hangingPunct="0">
              <a:defRPr/>
            </a:pPr>
            <a:r>
              <a:rPr lang="de-CH" sz="1300" dirty="0">
                <a:solidFill>
                  <a:schemeClr val="bg1">
                    <a:lumMod val="75000"/>
                  </a:schemeClr>
                </a:solidFill>
                <a:latin typeface="Helvetica" pitchFamily="34" charset="0"/>
                <a:cs typeface="Helvetica" pitchFamily="34" charset="0"/>
              </a:rPr>
              <a:t>2012-03-13 - CSC India 13</a:t>
            </a:r>
            <a:endParaRPr lang="en-US" sz="1300" dirty="0">
              <a:solidFill>
                <a:schemeClr val="bg1">
                  <a:lumMod val="75000"/>
                </a:schemeClr>
              </a:solidFill>
              <a:latin typeface="Helvetica" pitchFamily="34" charset="0"/>
              <a:cs typeface="Helvetica" pitchFamily="34" charset="0"/>
            </a:endParaRPr>
          </a:p>
        </p:txBody>
      </p:sp>
      <p:pic>
        <p:nvPicPr>
          <p:cNvPr id="35849" name="Picture 9"/>
          <p:cNvPicPr>
            <a:picLocks noChangeAspect="1" noChangeArrowheads="1"/>
          </p:cNvPicPr>
          <p:nvPr/>
        </p:nvPicPr>
        <p:blipFill>
          <a:blip r:embed="rId7"/>
          <a:srcRect/>
          <a:stretch>
            <a:fillRect/>
          </a:stretch>
        </p:blipFill>
        <p:spPr bwMode="auto">
          <a:xfrm>
            <a:off x="7797800" y="481013"/>
            <a:ext cx="1585913" cy="368300"/>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bwMode="auto">
          <a:xfrm>
            <a:off x="4854575" y="992188"/>
            <a:ext cx="4838700" cy="5605462"/>
          </a:xfrm>
          <a:prstGeom prst="rect">
            <a:avLst/>
          </a:prstGeom>
          <a:noFill/>
          <a:ln w="9525" cap="flat" cmpd="sng" algn="ctr">
            <a:solidFill>
              <a:schemeClr val="bg1">
                <a:lumMod val="65000"/>
              </a:schemeClr>
            </a:solidFill>
            <a:prstDash val="dash"/>
            <a:round/>
            <a:headEnd type="none" w="med" len="med"/>
            <a:tailEnd type="none" w="med" len="med"/>
          </a:ln>
          <a:effectLst/>
          <a:extLst>
            <a:ext uri="{909E8E84-426E-40DD-AFC4-6F175D3DCCD1}"/>
            <a:ext uri="{AF507438-7753-43E0-B8FC-AC1667EBCBE1}"/>
          </a:extLst>
        </p:spPr>
        <p:txBody>
          <a:bodyPr/>
          <a:lstStyle/>
          <a:p>
            <a:pPr algn="ctr">
              <a:defRPr/>
            </a:pPr>
            <a:endParaRPr lang="en-US" i="0"/>
          </a:p>
        </p:txBody>
      </p:sp>
      <p:sp>
        <p:nvSpPr>
          <p:cNvPr id="36866" name="Rectangle 4"/>
          <p:cNvSpPr>
            <a:spLocks noGrp="1" noChangeArrowheads="1"/>
          </p:cNvSpPr>
          <p:nvPr>
            <p:ph type="title"/>
          </p:nvPr>
        </p:nvSpPr>
        <p:spPr/>
        <p:txBody>
          <a:bodyPr/>
          <a:lstStyle/>
          <a:p>
            <a:pPr eaLnBrk="1" hangingPunct="1"/>
            <a:r>
              <a:rPr lang="en-AU" smtClean="0"/>
              <a:t>Recommended Focus Areas</a:t>
            </a:r>
          </a:p>
        </p:txBody>
      </p:sp>
      <p:grpSp>
        <p:nvGrpSpPr>
          <p:cNvPr id="59395" name="Rectangle 5"/>
          <p:cNvGrpSpPr>
            <a:grpSpLocks/>
          </p:cNvGrpSpPr>
          <p:nvPr/>
        </p:nvGrpSpPr>
        <p:grpSpPr bwMode="auto">
          <a:xfrm>
            <a:off x="274638" y="2974975"/>
            <a:ext cx="4310062" cy="3498850"/>
            <a:chOff x="173" y="1874"/>
            <a:chExt cx="2715" cy="2204"/>
          </a:xfrm>
        </p:grpSpPr>
        <p:pic>
          <p:nvPicPr>
            <p:cNvPr id="36867" name="Rectangle 5"/>
            <p:cNvPicPr>
              <a:picLocks noChangeArrowheads="1"/>
            </p:cNvPicPr>
            <p:nvPr/>
          </p:nvPicPr>
          <p:blipFill>
            <a:blip r:embed="rId3"/>
            <a:srcRect/>
            <a:stretch>
              <a:fillRect/>
            </a:stretch>
          </p:blipFill>
          <p:spPr bwMode="auto">
            <a:xfrm>
              <a:off x="173" y="1874"/>
              <a:ext cx="2715" cy="2204"/>
            </a:xfrm>
            <a:prstGeom prst="rect">
              <a:avLst/>
            </a:prstGeom>
            <a:noFill/>
          </p:spPr>
        </p:pic>
        <p:sp>
          <p:nvSpPr>
            <p:cNvPr id="36868" name="Text Box 4"/>
            <p:cNvSpPr txBox="1">
              <a:spLocks noChangeArrowheads="1"/>
            </p:cNvSpPr>
            <p:nvPr/>
          </p:nvSpPr>
          <p:spPr bwMode="auto">
            <a:xfrm>
              <a:off x="187" y="1888"/>
              <a:ext cx="2687" cy="2177"/>
            </a:xfrm>
            <a:prstGeom prst="rect">
              <a:avLst/>
            </a:prstGeom>
            <a:noFill/>
            <a:ln w="9525">
              <a:noFill/>
              <a:miter lim="800000"/>
              <a:headEnd/>
              <a:tailEnd/>
            </a:ln>
          </p:spPr>
          <p:txBody>
            <a:bodyPr lIns="91436" tIns="45716" rIns="91436" bIns="45716" anchor="ctr"/>
            <a:lstStyle/>
            <a:p>
              <a:pPr marL="180975" indent="-180975" algn="ctr">
                <a:spcAft>
                  <a:spcPct val="20000"/>
                </a:spcAft>
                <a:buClr>
                  <a:srgbClr val="004D4D"/>
                </a:buClr>
                <a:buFont typeface="Wingdings" pitchFamily="2" charset="2"/>
                <a:buChar char="§"/>
              </a:pPr>
              <a:r>
                <a:rPr lang="en-US" sz="1300" i="0">
                  <a:solidFill>
                    <a:srgbClr val="000000"/>
                  </a:solidFill>
                  <a:latin typeface="Helvetica" pitchFamily="34" charset="0"/>
                </a:rPr>
                <a:t>Vatsalya has a strong reputation.</a:t>
              </a:r>
            </a:p>
            <a:p>
              <a:pPr marL="180975" indent="-180975" algn="ctr">
                <a:spcAft>
                  <a:spcPct val="20000"/>
                </a:spcAft>
                <a:buClr>
                  <a:srgbClr val="004D4D"/>
                </a:buClr>
                <a:buFont typeface="Wingdings" pitchFamily="2" charset="2"/>
                <a:buChar char="§"/>
              </a:pPr>
              <a:r>
                <a:rPr lang="en-US" sz="1300" i="0">
                  <a:solidFill>
                    <a:srgbClr val="000000"/>
                  </a:solidFill>
                  <a:latin typeface="Helvetica" pitchFamily="34" charset="0"/>
                </a:rPr>
                <a:t>Funding and curriculum largely provided by AIF</a:t>
              </a:r>
            </a:p>
            <a:p>
              <a:pPr marL="180975" indent="-180975" algn="ctr">
                <a:spcAft>
                  <a:spcPct val="20000"/>
                </a:spcAft>
                <a:buClr>
                  <a:srgbClr val="004D4D"/>
                </a:buClr>
                <a:buFont typeface="Wingdings" pitchFamily="2" charset="2"/>
                <a:buChar char="§"/>
              </a:pPr>
              <a:r>
                <a:rPr lang="en-US" sz="1300" i="0">
                  <a:solidFill>
                    <a:srgbClr val="000000"/>
                  </a:solidFill>
                  <a:latin typeface="Helvetica" pitchFamily="34" charset="0"/>
                </a:rPr>
                <a:t>Limited best practice sharing with peer organizations within AIF framework</a:t>
              </a:r>
            </a:p>
            <a:p>
              <a:pPr marL="180975" indent="-180975" algn="ctr">
                <a:spcAft>
                  <a:spcPct val="20000"/>
                </a:spcAft>
                <a:buClr>
                  <a:srgbClr val="004D4D"/>
                </a:buClr>
                <a:buFont typeface="Wingdings" pitchFamily="2" charset="2"/>
                <a:buChar char="§"/>
              </a:pPr>
              <a:r>
                <a:rPr lang="en-US" sz="1300" i="0">
                  <a:solidFill>
                    <a:srgbClr val="000000"/>
                  </a:solidFill>
                  <a:latin typeface="Helvetica" pitchFamily="34" charset="0"/>
                </a:rPr>
                <a:t>Not for profit organisation dependent on external funding</a:t>
              </a:r>
            </a:p>
            <a:p>
              <a:pPr marL="180975" indent="-180975" algn="ctr">
                <a:spcAft>
                  <a:spcPct val="20000"/>
                </a:spcAft>
                <a:buClr>
                  <a:srgbClr val="004D4D"/>
                </a:buClr>
                <a:buFont typeface="Wingdings" pitchFamily="2" charset="2"/>
                <a:buChar char="§"/>
              </a:pPr>
              <a:r>
                <a:rPr lang="en-US" sz="1300" i="0">
                  <a:solidFill>
                    <a:srgbClr val="000000"/>
                  </a:solidFill>
                  <a:latin typeface="Helvetica" pitchFamily="34" charset="0"/>
                </a:rPr>
                <a:t>Organisational structure and capability maturity not geared to scale massively</a:t>
              </a:r>
            </a:p>
            <a:p>
              <a:pPr marL="180975" indent="-180975" algn="ctr">
                <a:spcAft>
                  <a:spcPct val="20000"/>
                </a:spcAft>
                <a:buClr>
                  <a:srgbClr val="004D4D"/>
                </a:buClr>
                <a:buFont typeface="Wingdings" pitchFamily="2" charset="2"/>
                <a:buChar char="§"/>
              </a:pPr>
              <a:r>
                <a:rPr lang="en-US" sz="1300" i="0">
                  <a:solidFill>
                    <a:srgbClr val="000000"/>
                  </a:solidFill>
                  <a:latin typeface="Helvetica" pitchFamily="34" charset="0"/>
                </a:rPr>
                <a:t>Focus on urban poor youth and provision of based level training only</a:t>
              </a:r>
            </a:p>
            <a:p>
              <a:pPr marL="180975" indent="-180975" algn="ctr">
                <a:spcAft>
                  <a:spcPct val="20000"/>
                </a:spcAft>
                <a:buClr>
                  <a:srgbClr val="004D4D"/>
                </a:buClr>
                <a:buFont typeface="Wingdings" pitchFamily="2" charset="2"/>
                <a:buChar char="§"/>
              </a:pPr>
              <a:r>
                <a:rPr lang="en-US" sz="1300" i="0">
                  <a:solidFill>
                    <a:srgbClr val="000000"/>
                  </a:solidFill>
                  <a:latin typeface="Helvetica" pitchFamily="34" charset="0"/>
                </a:rPr>
                <a:t>Unclear external marketing approach</a:t>
              </a:r>
            </a:p>
            <a:p>
              <a:pPr marL="180975" indent="-180975" algn="ctr">
                <a:spcAft>
                  <a:spcPct val="20000"/>
                </a:spcAft>
                <a:buClr>
                  <a:srgbClr val="004D4D"/>
                </a:buClr>
                <a:buFont typeface="Wingdings" pitchFamily="2" charset="2"/>
                <a:buChar char="§"/>
              </a:pPr>
              <a:r>
                <a:rPr lang="en-US" sz="1300" i="0">
                  <a:solidFill>
                    <a:srgbClr val="000000"/>
                  </a:solidFill>
                  <a:latin typeface="Helvetica" pitchFamily="34" charset="0"/>
                </a:rPr>
                <a:t>Geographic focus on urban Jaipur</a:t>
              </a:r>
              <a:endParaRPr lang="en-US" sz="1400" i="0">
                <a:solidFill>
                  <a:srgbClr val="000000"/>
                </a:solidFill>
                <a:latin typeface="Helvetica" pitchFamily="34" charset="0"/>
              </a:endParaRPr>
            </a:p>
          </p:txBody>
        </p:sp>
      </p:grpSp>
      <p:sp>
        <p:nvSpPr>
          <p:cNvPr id="59396" name="Rectangle 6"/>
          <p:cNvSpPr>
            <a:spLocks noChangeArrowheads="1"/>
          </p:cNvSpPr>
          <p:nvPr/>
        </p:nvSpPr>
        <p:spPr bwMode="auto">
          <a:xfrm>
            <a:off x="285750" y="2709863"/>
            <a:ext cx="3541713" cy="336550"/>
          </a:xfrm>
          <a:prstGeom prst="rect">
            <a:avLst/>
          </a:prstGeom>
          <a:noFill/>
          <a:ln>
            <a:noFill/>
          </a:ln>
          <a:effectLst/>
        </p:spPr>
        <p:txBody>
          <a:bodyPr wrap="none" lIns="91436" tIns="45716" rIns="91436" bIns="45716" anchor="ctr">
            <a:spAutoFit/>
          </a:bodyPr>
          <a:lstStyle/>
          <a:p>
            <a:pPr algn="ctr">
              <a:defRPr/>
            </a:pPr>
            <a:r>
              <a:rPr lang="de-DE" b="1" dirty="0">
                <a:solidFill>
                  <a:schemeClr val="bg1">
                    <a:lumMod val="65000"/>
                  </a:schemeClr>
                </a:solidFill>
              </a:rPr>
              <a:t> Vatsalya - livelihood program now</a:t>
            </a:r>
          </a:p>
        </p:txBody>
      </p:sp>
      <p:grpSp>
        <p:nvGrpSpPr>
          <p:cNvPr id="59397" name="Rectangle 7"/>
          <p:cNvGrpSpPr>
            <a:grpSpLocks/>
          </p:cNvGrpSpPr>
          <p:nvPr/>
        </p:nvGrpSpPr>
        <p:grpSpPr bwMode="auto">
          <a:xfrm>
            <a:off x="4926013" y="1243013"/>
            <a:ext cx="4699000" cy="3500437"/>
            <a:chOff x="3103" y="783"/>
            <a:chExt cx="2960" cy="2205"/>
          </a:xfrm>
        </p:grpSpPr>
        <p:pic>
          <p:nvPicPr>
            <p:cNvPr id="36871" name="Rectangle 7"/>
            <p:cNvPicPr>
              <a:picLocks noChangeArrowheads="1"/>
            </p:cNvPicPr>
            <p:nvPr/>
          </p:nvPicPr>
          <p:blipFill>
            <a:blip r:embed="rId4"/>
            <a:srcRect/>
            <a:stretch>
              <a:fillRect/>
            </a:stretch>
          </p:blipFill>
          <p:spPr bwMode="auto">
            <a:xfrm>
              <a:off x="3103" y="783"/>
              <a:ext cx="2960" cy="2205"/>
            </a:xfrm>
            <a:prstGeom prst="rect">
              <a:avLst/>
            </a:prstGeom>
            <a:noFill/>
          </p:spPr>
        </p:pic>
        <p:sp>
          <p:nvSpPr>
            <p:cNvPr id="36872" name="Text Box 8"/>
            <p:cNvSpPr txBox="1">
              <a:spLocks noChangeArrowheads="1"/>
            </p:cNvSpPr>
            <p:nvPr/>
          </p:nvSpPr>
          <p:spPr bwMode="auto">
            <a:xfrm>
              <a:off x="3119" y="799"/>
              <a:ext cx="2934" cy="2177"/>
            </a:xfrm>
            <a:prstGeom prst="rect">
              <a:avLst/>
            </a:prstGeom>
            <a:noFill/>
            <a:ln w="9525">
              <a:noFill/>
              <a:miter lim="800000"/>
              <a:headEnd/>
              <a:tailEnd/>
            </a:ln>
          </p:spPr>
          <p:txBody>
            <a:bodyPr lIns="91436" tIns="45716" rIns="91436" bIns="45716" anchor="ctr"/>
            <a:lstStyle/>
            <a:p>
              <a:pPr marL="342900" indent="-342900" algn="ctr">
                <a:buClr>
                  <a:srgbClr val="9999FF"/>
                </a:buClr>
                <a:buFont typeface="Wingdings" pitchFamily="2" charset="2"/>
                <a:buChar char="§"/>
              </a:pPr>
              <a:endParaRPr lang="de-DE" sz="1300" b="1" i="0">
                <a:solidFill>
                  <a:srgbClr val="000000"/>
                </a:solidFill>
                <a:latin typeface="Helvetica" pitchFamily="34" charset="0"/>
              </a:endParaRPr>
            </a:p>
            <a:p>
              <a:pPr marL="342900" indent="-342900" algn="ctr">
                <a:spcBef>
                  <a:spcPct val="35000"/>
                </a:spcBef>
                <a:buClr>
                  <a:srgbClr val="164A64"/>
                </a:buClr>
                <a:buFont typeface="Arial" charset="0"/>
                <a:buAutoNum type="arabicPeriod"/>
              </a:pPr>
              <a:r>
                <a:rPr lang="en-US" sz="1300" b="1" i="0">
                  <a:latin typeface="Helvetica" pitchFamily="34" charset="0"/>
                </a:rPr>
                <a:t>Business Expansion</a:t>
              </a:r>
              <a:r>
                <a:rPr lang="en-US" sz="1100" b="1" i="0">
                  <a:latin typeface="Helvetica" pitchFamily="34" charset="0"/>
                </a:rPr>
                <a:t/>
              </a:r>
              <a:br>
                <a:rPr lang="en-US" sz="1100" b="1" i="0">
                  <a:latin typeface="Helvetica" pitchFamily="34" charset="0"/>
                </a:rPr>
              </a:br>
              <a:r>
                <a:rPr lang="en-US" sz="1100" b="1" i="0">
                  <a:latin typeface="Helvetica" pitchFamily="34" charset="0"/>
                </a:rPr>
                <a:t>- </a:t>
              </a:r>
              <a:r>
                <a:rPr lang="en-US" sz="1100" i="0">
                  <a:solidFill>
                    <a:srgbClr val="000000"/>
                  </a:solidFill>
                  <a:latin typeface="Helvetica" pitchFamily="34" charset="0"/>
                </a:rPr>
                <a:t>25 centres under Vatsalya direct management</a:t>
              </a:r>
              <a:br>
                <a:rPr lang="en-US" sz="1100" i="0">
                  <a:solidFill>
                    <a:srgbClr val="000000"/>
                  </a:solidFill>
                  <a:latin typeface="Helvetica" pitchFamily="34" charset="0"/>
                </a:rPr>
              </a:br>
              <a:r>
                <a:rPr lang="en-US" sz="1100" i="0">
                  <a:solidFill>
                    <a:srgbClr val="000000"/>
                  </a:solidFill>
                  <a:latin typeface="Helvetica" pitchFamily="34" charset="0"/>
                </a:rPr>
                <a:t>- Operational model for franchisees for more rapid expansion and growth whilst limiting direct exposure</a:t>
              </a:r>
              <a:br>
                <a:rPr lang="en-US" sz="1100" i="0">
                  <a:solidFill>
                    <a:srgbClr val="000000"/>
                  </a:solidFill>
                  <a:latin typeface="Helvetica" pitchFamily="34" charset="0"/>
                </a:rPr>
              </a:br>
              <a:r>
                <a:rPr lang="en-US" sz="1100" i="0">
                  <a:solidFill>
                    <a:srgbClr val="000000"/>
                  </a:solidFill>
                  <a:latin typeface="Helvetica" pitchFamily="34" charset="0"/>
                </a:rPr>
                <a:t>- Review course offering based on data analysis and growth plan</a:t>
              </a:r>
            </a:p>
            <a:p>
              <a:pPr marL="342900" indent="-342900" algn="ctr">
                <a:spcBef>
                  <a:spcPct val="35000"/>
                </a:spcBef>
                <a:buClr>
                  <a:srgbClr val="164A64"/>
                </a:buClr>
                <a:buFont typeface="Arial" charset="0"/>
                <a:buAutoNum type="arabicPeriod"/>
              </a:pPr>
              <a:r>
                <a:rPr lang="en-US" sz="1300" b="1" i="0">
                  <a:solidFill>
                    <a:srgbClr val="000000"/>
                  </a:solidFill>
                  <a:latin typeface="Helvetica" pitchFamily="34" charset="0"/>
                </a:rPr>
                <a:t>Financial Diversification</a:t>
              </a:r>
              <a:r>
                <a:rPr lang="en-US" sz="1100" b="1" i="0">
                  <a:solidFill>
                    <a:srgbClr val="000000"/>
                  </a:solidFill>
                  <a:latin typeface="Helvetica" pitchFamily="34" charset="0"/>
                </a:rPr>
                <a:t/>
              </a:r>
              <a:br>
                <a:rPr lang="en-US" sz="1100" b="1" i="0">
                  <a:solidFill>
                    <a:srgbClr val="000000"/>
                  </a:solidFill>
                  <a:latin typeface="Helvetica" pitchFamily="34" charset="0"/>
                </a:rPr>
              </a:br>
              <a:r>
                <a:rPr lang="en-US" sz="1100" b="1" i="0">
                  <a:solidFill>
                    <a:srgbClr val="000000"/>
                  </a:solidFill>
                  <a:latin typeface="Helvetica" pitchFamily="34" charset="0"/>
                </a:rPr>
                <a:t>- </a:t>
              </a:r>
              <a:r>
                <a:rPr lang="en-US" sz="1100" i="0">
                  <a:solidFill>
                    <a:srgbClr val="000000"/>
                  </a:solidFill>
                  <a:latin typeface="Helvetica" pitchFamily="34" charset="0"/>
                </a:rPr>
                <a:t>Diversifying funding sources between independent franchisees, private and public funds as well as revenue generating entity</a:t>
              </a:r>
            </a:p>
            <a:p>
              <a:pPr marL="342900" indent="-342900" algn="ctr">
                <a:spcBef>
                  <a:spcPct val="35000"/>
                </a:spcBef>
                <a:buClr>
                  <a:srgbClr val="164A64"/>
                </a:buClr>
                <a:buFont typeface="Arial" charset="0"/>
                <a:buAutoNum type="arabicPeriod"/>
              </a:pPr>
              <a:r>
                <a:rPr lang="en-US" sz="1300" b="1" i="0">
                  <a:solidFill>
                    <a:srgbClr val="000000"/>
                  </a:solidFill>
                  <a:latin typeface="Helvetica" pitchFamily="34" charset="0"/>
                </a:rPr>
                <a:t>Management System</a:t>
              </a:r>
              <a:br>
                <a:rPr lang="en-US" sz="1300" b="1" i="0">
                  <a:solidFill>
                    <a:srgbClr val="000000"/>
                  </a:solidFill>
                  <a:latin typeface="Helvetica" pitchFamily="34" charset="0"/>
                </a:rPr>
              </a:br>
              <a:r>
                <a:rPr lang="en-US" sz="1100" b="1" i="0">
                  <a:solidFill>
                    <a:srgbClr val="000000"/>
                  </a:solidFill>
                  <a:latin typeface="Helvetica" pitchFamily="34" charset="0"/>
                </a:rPr>
                <a:t>- </a:t>
              </a:r>
              <a:r>
                <a:rPr lang="en-US" sz="1100" i="0">
                  <a:solidFill>
                    <a:srgbClr val="000000"/>
                  </a:solidFill>
                  <a:latin typeface="Helvetica" pitchFamily="34" charset="0"/>
                </a:rPr>
                <a:t>Corporate Structure with clearly defined roles and responsibilities to cater for growth</a:t>
              </a:r>
              <a:br>
                <a:rPr lang="en-US" sz="1100" i="0">
                  <a:solidFill>
                    <a:srgbClr val="000000"/>
                  </a:solidFill>
                  <a:latin typeface="Helvetica" pitchFamily="34" charset="0"/>
                </a:rPr>
              </a:br>
              <a:r>
                <a:rPr lang="en-US" sz="1100" i="0">
                  <a:solidFill>
                    <a:srgbClr val="000000"/>
                  </a:solidFill>
                  <a:latin typeface="Helvetica" pitchFamily="34" charset="0"/>
                </a:rPr>
                <a:t>- Data reporting and metrics to better identify problem areas</a:t>
              </a:r>
              <a:br>
                <a:rPr lang="en-US" sz="1100" i="0">
                  <a:solidFill>
                    <a:srgbClr val="000000"/>
                  </a:solidFill>
                  <a:latin typeface="Helvetica" pitchFamily="34" charset="0"/>
                </a:rPr>
              </a:br>
              <a:r>
                <a:rPr lang="en-US" sz="1100" i="0">
                  <a:solidFill>
                    <a:srgbClr val="000000"/>
                  </a:solidFill>
                  <a:latin typeface="Helvetica" pitchFamily="34" charset="0"/>
                </a:rPr>
                <a:t>- Branding strategy and improved web presence</a:t>
              </a:r>
            </a:p>
            <a:p>
              <a:pPr marL="342900" indent="-342900" algn="ctr">
                <a:spcBef>
                  <a:spcPct val="35000"/>
                </a:spcBef>
                <a:buClr>
                  <a:srgbClr val="164A64"/>
                </a:buClr>
                <a:buFont typeface="Arial" charset="0"/>
                <a:buAutoNum type="arabicPeriod"/>
              </a:pPr>
              <a:r>
                <a:rPr lang="en-US" sz="1300" b="1" i="0">
                  <a:solidFill>
                    <a:srgbClr val="000000"/>
                  </a:solidFill>
                  <a:latin typeface="Helvetica" pitchFamily="34" charset="0"/>
                </a:rPr>
                <a:t>Behaviour change</a:t>
              </a:r>
              <a:br>
                <a:rPr lang="en-US" sz="1300" b="1" i="0">
                  <a:solidFill>
                    <a:srgbClr val="000000"/>
                  </a:solidFill>
                  <a:latin typeface="Helvetica" pitchFamily="34" charset="0"/>
                </a:rPr>
              </a:br>
              <a:r>
                <a:rPr lang="en-US" sz="1100" b="1" i="0">
                  <a:solidFill>
                    <a:srgbClr val="000000"/>
                  </a:solidFill>
                  <a:latin typeface="Helvetica" pitchFamily="34" charset="0"/>
                </a:rPr>
                <a:t>- </a:t>
              </a:r>
              <a:r>
                <a:rPr lang="en-US" sz="1100" i="0">
                  <a:solidFill>
                    <a:srgbClr val="000000"/>
                  </a:solidFill>
                  <a:latin typeface="Helvetica" pitchFamily="34" charset="0"/>
                </a:rPr>
                <a:t>Holistic assistance of individuals</a:t>
              </a:r>
              <a:br>
                <a:rPr lang="en-US" sz="1100" i="0">
                  <a:solidFill>
                    <a:srgbClr val="000000"/>
                  </a:solidFill>
                  <a:latin typeface="Helvetica" pitchFamily="34" charset="0"/>
                </a:rPr>
              </a:br>
              <a:r>
                <a:rPr lang="en-US" sz="1100" i="0">
                  <a:solidFill>
                    <a:srgbClr val="000000"/>
                  </a:solidFill>
                  <a:latin typeface="Helvetica" pitchFamily="34" charset="0"/>
                </a:rPr>
                <a:t>- Incentive setting for retention in placement</a:t>
              </a:r>
              <a:endParaRPr lang="en-US" sz="1100" i="0">
                <a:latin typeface="Helvetica" pitchFamily="34" charset="0"/>
              </a:endParaRPr>
            </a:p>
            <a:p>
              <a:pPr marL="342900" indent="-342900" algn="ctr">
                <a:buClr>
                  <a:srgbClr val="CC3300"/>
                </a:buClr>
                <a:buFont typeface="Wingdings" pitchFamily="2" charset="2"/>
                <a:buAutoNum type="arabicPeriod"/>
              </a:pPr>
              <a:endParaRPr lang="en-US" sz="1100" i="0">
                <a:solidFill>
                  <a:srgbClr val="000000"/>
                </a:solidFill>
                <a:latin typeface="Helvetica" pitchFamily="34" charset="0"/>
              </a:endParaRPr>
            </a:p>
            <a:p>
              <a:pPr marL="342900" indent="-342900" algn="ctr">
                <a:buClr>
                  <a:srgbClr val="CC3300"/>
                </a:buClr>
                <a:buFont typeface="Wingdings" pitchFamily="2" charset="2"/>
                <a:buAutoNum type="arabicPeriod"/>
              </a:pPr>
              <a:endParaRPr lang="en-US" sz="1300" i="0">
                <a:solidFill>
                  <a:srgbClr val="000000"/>
                </a:solidFill>
                <a:latin typeface="Helvetica" pitchFamily="34" charset="0"/>
              </a:endParaRPr>
            </a:p>
          </p:txBody>
        </p:sp>
      </p:grpSp>
      <p:sp>
        <p:nvSpPr>
          <p:cNvPr id="59398" name="Rectangle 8"/>
          <p:cNvSpPr>
            <a:spLocks noChangeArrowheads="1"/>
          </p:cNvSpPr>
          <p:nvPr/>
        </p:nvSpPr>
        <p:spPr bwMode="auto">
          <a:xfrm>
            <a:off x="4970463" y="992188"/>
            <a:ext cx="2465387" cy="336550"/>
          </a:xfrm>
          <a:prstGeom prst="rect">
            <a:avLst/>
          </a:prstGeom>
          <a:noFill/>
          <a:ln>
            <a:noFill/>
          </a:ln>
          <a:effectLst/>
        </p:spPr>
        <p:txBody>
          <a:bodyPr wrap="none" lIns="91436" tIns="45716" rIns="91436" bIns="45716" anchor="ctr">
            <a:spAutoFit/>
          </a:bodyPr>
          <a:lstStyle/>
          <a:p>
            <a:pPr algn="ctr">
              <a:defRPr/>
            </a:pPr>
            <a:r>
              <a:rPr lang="de-DE" b="1" dirty="0">
                <a:solidFill>
                  <a:schemeClr val="bg1">
                    <a:lumMod val="65000"/>
                  </a:schemeClr>
                </a:solidFill>
              </a:rPr>
              <a:t>Focus Areas by Priority</a:t>
            </a:r>
          </a:p>
        </p:txBody>
      </p:sp>
      <p:grpSp>
        <p:nvGrpSpPr>
          <p:cNvPr id="9" name="Rectangle 7"/>
          <p:cNvGrpSpPr>
            <a:grpSpLocks/>
          </p:cNvGrpSpPr>
          <p:nvPr/>
        </p:nvGrpSpPr>
        <p:grpSpPr bwMode="auto">
          <a:xfrm>
            <a:off x="4926013" y="5016500"/>
            <a:ext cx="4705350" cy="1444625"/>
            <a:chOff x="3103" y="3160"/>
            <a:chExt cx="2964" cy="910"/>
          </a:xfrm>
        </p:grpSpPr>
        <p:pic>
          <p:nvPicPr>
            <p:cNvPr id="36875" name="Rectangle 7"/>
            <p:cNvPicPr>
              <a:picLocks noChangeArrowheads="1"/>
            </p:cNvPicPr>
            <p:nvPr/>
          </p:nvPicPr>
          <p:blipFill>
            <a:blip r:embed="rId5"/>
            <a:srcRect/>
            <a:stretch>
              <a:fillRect/>
            </a:stretch>
          </p:blipFill>
          <p:spPr bwMode="auto">
            <a:xfrm>
              <a:off x="3103" y="3160"/>
              <a:ext cx="2964" cy="910"/>
            </a:xfrm>
            <a:prstGeom prst="rect">
              <a:avLst/>
            </a:prstGeom>
            <a:noFill/>
          </p:spPr>
        </p:pic>
        <p:sp>
          <p:nvSpPr>
            <p:cNvPr id="36876" name="Text Box 12"/>
            <p:cNvSpPr txBox="1">
              <a:spLocks noChangeArrowheads="1"/>
            </p:cNvSpPr>
            <p:nvPr/>
          </p:nvSpPr>
          <p:spPr bwMode="auto">
            <a:xfrm>
              <a:off x="3120" y="3178"/>
              <a:ext cx="2934" cy="879"/>
            </a:xfrm>
            <a:prstGeom prst="rect">
              <a:avLst/>
            </a:prstGeom>
            <a:noFill/>
            <a:ln w="9525">
              <a:noFill/>
              <a:miter lim="800000"/>
              <a:headEnd/>
              <a:tailEnd/>
            </a:ln>
          </p:spPr>
          <p:txBody>
            <a:bodyPr lIns="91436" tIns="45716" rIns="91436" bIns="45716" anchor="ctr"/>
            <a:lstStyle/>
            <a:p>
              <a:pPr marL="342900" indent="-342900" algn="ctr">
                <a:buClr>
                  <a:srgbClr val="9999FF"/>
                </a:buClr>
                <a:buFont typeface="Wingdings" pitchFamily="2" charset="2"/>
                <a:buChar char="§"/>
              </a:pPr>
              <a:endParaRPr lang="de-DE" sz="1000" b="1" i="0">
                <a:latin typeface="Helvetica" pitchFamily="34" charset="0"/>
              </a:endParaRPr>
            </a:p>
            <a:p>
              <a:pPr marL="342900" indent="-342900" algn="ctr">
                <a:buClr>
                  <a:srgbClr val="CC3300"/>
                </a:buClr>
              </a:pPr>
              <a:r>
                <a:rPr lang="en-US" sz="1000" b="1" i="0">
                  <a:latin typeface="Helvetica" pitchFamily="34" charset="0"/>
                </a:rPr>
                <a:t>Our Vision</a:t>
              </a:r>
            </a:p>
            <a:p>
              <a:pPr marL="342900" indent="-342900" algn="ctr">
                <a:buClr>
                  <a:srgbClr val="CC3300"/>
                </a:buClr>
              </a:pPr>
              <a:r>
                <a:rPr lang="en-US" sz="1000" i="0">
                  <a:latin typeface="Helvetica" pitchFamily="34" charset="0"/>
                </a:rPr>
                <a:t>	Be a recognised leader in providing directed quality vocational training to enable our poor youth reach their potential. </a:t>
              </a:r>
            </a:p>
            <a:p>
              <a:pPr marL="342900" indent="-342900" algn="ctr">
                <a:buClr>
                  <a:srgbClr val="CC3300"/>
                </a:buClr>
              </a:pPr>
              <a:r>
                <a:rPr lang="en-US" sz="1000" b="1" i="0">
                  <a:latin typeface="Helvetica" pitchFamily="34" charset="0"/>
                </a:rPr>
                <a:t>Our Mission</a:t>
              </a:r>
            </a:p>
            <a:p>
              <a:pPr marL="342900" indent="-342900" algn="ctr">
                <a:buClr>
                  <a:srgbClr val="CC3300"/>
                </a:buClr>
              </a:pPr>
              <a:r>
                <a:rPr lang="en-US" sz="1000" i="0">
                  <a:latin typeface="Helvetica" pitchFamily="34" charset="0"/>
                </a:rPr>
                <a:t>	Provide a quality learning environment across multiple localities providing focused and relevant training, personality and skills development to enable our students gain stable employment in targeted, local industries.</a:t>
              </a:r>
            </a:p>
            <a:p>
              <a:pPr marL="342900" indent="-342900" algn="ctr">
                <a:buClr>
                  <a:srgbClr val="CC3300"/>
                </a:buClr>
                <a:buFont typeface="Wingdings" pitchFamily="2" charset="2"/>
                <a:buAutoNum type="arabicPeriod"/>
              </a:pPr>
              <a:endParaRPr lang="en-US" sz="1000" i="0">
                <a:latin typeface="Helvetica" pitchFamily="34" charset="0"/>
              </a:endParaRPr>
            </a:p>
            <a:p>
              <a:pPr marL="342900" indent="-342900" algn="ctr">
                <a:buClr>
                  <a:srgbClr val="CC3300"/>
                </a:buClr>
                <a:buFont typeface="Wingdings" pitchFamily="2" charset="2"/>
                <a:buAutoNum type="arabicPeriod"/>
              </a:pPr>
              <a:endParaRPr lang="en-US" sz="1000" i="0">
                <a:latin typeface="Helvetica" pitchFamily="34" charset="0"/>
              </a:endParaRPr>
            </a:p>
          </p:txBody>
        </p:sp>
      </p:grpSp>
      <p:pic>
        <p:nvPicPr>
          <p:cNvPr id="36878" name="Picture 14" descr="logo">
            <a:hlinkClick r:id="rId6"/>
          </p:cNvPr>
          <p:cNvPicPr>
            <a:picLocks noChangeAspect="1" noChangeArrowheads="1"/>
          </p:cNvPicPr>
          <p:nvPr/>
        </p:nvPicPr>
        <p:blipFill>
          <a:blip r:embed="rId7"/>
          <a:srcRect/>
          <a:stretch>
            <a:fillRect/>
          </a:stretch>
        </p:blipFill>
        <p:spPr bwMode="auto">
          <a:xfrm>
            <a:off x="350838" y="1508125"/>
            <a:ext cx="3090862" cy="912813"/>
          </a:xfrm>
          <a:prstGeom prst="rect">
            <a:avLst/>
          </a:prstGeom>
          <a:noFill/>
          <a:ln w="9525">
            <a:noFill/>
            <a:miter lim="800000"/>
            <a:headEnd/>
            <a:tailEnd/>
          </a:ln>
        </p:spPr>
      </p:pic>
      <p:sp>
        <p:nvSpPr>
          <p:cNvPr id="36879" name="Right Arrow 2"/>
          <p:cNvSpPr>
            <a:spLocks noChangeArrowheads="1"/>
          </p:cNvSpPr>
          <p:nvPr/>
        </p:nvSpPr>
        <p:spPr bwMode="auto">
          <a:xfrm>
            <a:off x="4562475" y="4373563"/>
            <a:ext cx="390525" cy="487362"/>
          </a:xfrm>
          <a:prstGeom prst="rightArrow">
            <a:avLst>
              <a:gd name="adj1" fmla="val 50000"/>
              <a:gd name="adj2" fmla="val 48042"/>
            </a:avLst>
          </a:prstGeom>
          <a:solidFill>
            <a:srgbClr val="164A64"/>
          </a:solidFill>
          <a:ln w="9525" algn="ctr">
            <a:solidFill>
              <a:schemeClr val="tx1"/>
            </a:solidFill>
            <a:round/>
            <a:headEnd/>
            <a:tailEnd/>
          </a:ln>
        </p:spPr>
        <p:txBody>
          <a:bodyPr/>
          <a:lstStyle/>
          <a:p>
            <a:pPr algn="ctr"/>
            <a:endParaRPr lang="en-AU" i="0"/>
          </a:p>
        </p:txBody>
      </p:sp>
      <p:sp>
        <p:nvSpPr>
          <p:cNvPr id="12" name="Rectangle 8"/>
          <p:cNvSpPr>
            <a:spLocks noChangeArrowheads="1"/>
          </p:cNvSpPr>
          <p:nvPr/>
        </p:nvSpPr>
        <p:spPr bwMode="auto">
          <a:xfrm>
            <a:off x="4965700" y="4737100"/>
            <a:ext cx="3065463" cy="336550"/>
          </a:xfrm>
          <a:prstGeom prst="rect">
            <a:avLst/>
          </a:prstGeom>
          <a:noFill/>
          <a:ln>
            <a:noFill/>
          </a:ln>
          <a:effectLst/>
        </p:spPr>
        <p:txBody>
          <a:bodyPr wrap="none" lIns="91436" tIns="45716" rIns="91436" bIns="45716" anchor="ctr">
            <a:spAutoFit/>
          </a:bodyPr>
          <a:lstStyle/>
          <a:p>
            <a:pPr algn="ctr">
              <a:defRPr/>
            </a:pPr>
            <a:r>
              <a:rPr lang="de-DE" b="1" dirty="0">
                <a:solidFill>
                  <a:schemeClr val="bg1">
                    <a:lumMod val="65000"/>
                  </a:schemeClr>
                </a:solidFill>
              </a:rPr>
              <a:t>Vision and Mission Statement</a:t>
            </a:r>
          </a:p>
        </p:txBody>
      </p:sp>
      <p:sp>
        <p:nvSpPr>
          <p:cNvPr id="36881" name="TextBox 5"/>
          <p:cNvSpPr txBox="1">
            <a:spLocks noChangeArrowheads="1"/>
          </p:cNvSpPr>
          <p:nvPr/>
        </p:nvSpPr>
        <p:spPr bwMode="auto">
          <a:xfrm>
            <a:off x="3079750" y="2143125"/>
            <a:ext cx="1760538" cy="274638"/>
          </a:xfrm>
          <a:prstGeom prst="rect">
            <a:avLst/>
          </a:prstGeom>
          <a:noFill/>
          <a:ln w="9525">
            <a:noFill/>
            <a:miter lim="800000"/>
            <a:headEnd/>
            <a:tailEnd/>
          </a:ln>
        </p:spPr>
        <p:txBody>
          <a:bodyPr>
            <a:spAutoFit/>
          </a:bodyPr>
          <a:lstStyle/>
          <a:p>
            <a:pPr algn="ctr" eaLnBrk="0" hangingPunct="0"/>
            <a:r>
              <a:rPr lang="de-CH" sz="1200" b="1">
                <a:latin typeface="Helvetica" pitchFamily="34" charset="0"/>
              </a:rPr>
              <a:t>livelihood program</a:t>
            </a:r>
            <a:endParaRPr lang="en-US" sz="1200" b="1">
              <a:latin typeface="Helvetica" pitchFamily="34" charset="0"/>
            </a:endParaRPr>
          </a:p>
        </p:txBody>
      </p:sp>
      <p:sp>
        <p:nvSpPr>
          <p:cNvPr id="36882" name="Slide Number Placeholder 2"/>
          <p:cNvSpPr>
            <a:spLocks noGrp="1"/>
          </p:cNvSpPr>
          <p:nvPr>
            <p:ph type="sldNum" sz="quarter" idx="10"/>
          </p:nvPr>
        </p:nvSpPr>
        <p:spPr>
          <a:noFill/>
          <a:ln>
            <a:miter lim="800000"/>
            <a:headEnd/>
            <a:tailEnd/>
          </a:ln>
        </p:spPr>
        <p:txBody>
          <a:bodyPr/>
          <a:lstStyle/>
          <a:p>
            <a:fld id="{AD61E0D2-22FD-4F9A-9E48-F77BC8B508BD}" type="slidenum">
              <a:rPr lang="en-US" smtClean="0"/>
              <a:pPr/>
              <a:t>15</a:t>
            </a:fld>
            <a:endParaRPr lang="en-US" smtClean="0"/>
          </a:p>
        </p:txBody>
      </p:sp>
      <p:sp>
        <p:nvSpPr>
          <p:cNvPr id="15" name="TextBox 14"/>
          <p:cNvSpPr txBox="1"/>
          <p:nvPr/>
        </p:nvSpPr>
        <p:spPr>
          <a:xfrm>
            <a:off x="200025" y="188913"/>
            <a:ext cx="3852863" cy="292100"/>
          </a:xfrm>
          <a:prstGeom prst="rect">
            <a:avLst/>
          </a:prstGeom>
          <a:noFill/>
        </p:spPr>
        <p:txBody>
          <a:bodyPr>
            <a:spAutoFit/>
          </a:bodyPr>
          <a:lstStyle/>
          <a:p>
            <a:pPr eaLnBrk="0" hangingPunct="0">
              <a:defRPr/>
            </a:pPr>
            <a:r>
              <a:rPr lang="de-CH" sz="1300" dirty="0">
                <a:solidFill>
                  <a:schemeClr val="bg1">
                    <a:lumMod val="75000"/>
                  </a:schemeClr>
                </a:solidFill>
                <a:latin typeface="Helvetica" pitchFamily="34" charset="0"/>
                <a:cs typeface="Helvetica" pitchFamily="34" charset="0"/>
              </a:rPr>
              <a:t>2012-03-13 - CSC India 13</a:t>
            </a:r>
            <a:endParaRPr lang="en-US" sz="1300" dirty="0">
              <a:solidFill>
                <a:schemeClr val="bg1">
                  <a:lumMod val="75000"/>
                </a:schemeClr>
              </a:solidFill>
              <a:latin typeface="Helvetica" pitchFamily="34" charset="0"/>
              <a:cs typeface="Helvetica" pitchFamily="34" charset="0"/>
            </a:endParaRPr>
          </a:p>
        </p:txBody>
      </p:sp>
      <p:pic>
        <p:nvPicPr>
          <p:cNvPr id="36884" name="Picture 15"/>
          <p:cNvPicPr>
            <a:picLocks noChangeAspect="1" noChangeArrowheads="1"/>
          </p:cNvPicPr>
          <p:nvPr/>
        </p:nvPicPr>
        <p:blipFill>
          <a:blip r:embed="rId8"/>
          <a:srcRect/>
          <a:stretch>
            <a:fillRect/>
          </a:stretch>
        </p:blipFill>
        <p:spPr bwMode="auto">
          <a:xfrm>
            <a:off x="7797800" y="481013"/>
            <a:ext cx="1585913" cy="368300"/>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p:txBody>
          <a:bodyPr/>
          <a:lstStyle/>
          <a:p>
            <a:pPr eaLnBrk="1" hangingPunct="1"/>
            <a:r>
              <a:rPr lang="de-CH" smtClean="0"/>
              <a:t>Key Figure about our Host Country</a:t>
            </a:r>
            <a:endParaRPr lang="en-US" smtClean="0"/>
          </a:p>
        </p:txBody>
      </p:sp>
      <p:sp>
        <p:nvSpPr>
          <p:cNvPr id="51202" name="Slide Number Placeholder 3"/>
          <p:cNvSpPr>
            <a:spLocks noGrp="1"/>
          </p:cNvSpPr>
          <p:nvPr>
            <p:ph type="sldNum" sz="quarter" idx="10"/>
          </p:nvPr>
        </p:nvSpPr>
        <p:spPr>
          <a:noFill/>
          <a:ln>
            <a:miter lim="800000"/>
            <a:headEnd/>
            <a:tailEnd/>
          </a:ln>
        </p:spPr>
        <p:txBody>
          <a:bodyPr/>
          <a:lstStyle/>
          <a:p>
            <a:fld id="{89C74F05-7911-42DE-96BC-AA5FC6547C48}" type="slidenum">
              <a:rPr lang="en-US" smtClean="0"/>
              <a:pPr/>
              <a:t>16</a:t>
            </a:fld>
            <a:endParaRPr lang="en-US" smtClean="0"/>
          </a:p>
        </p:txBody>
      </p:sp>
      <p:pic>
        <p:nvPicPr>
          <p:cNvPr id="51203" name="Picture 2"/>
          <p:cNvPicPr>
            <a:picLocks noChangeAspect="1" noChangeArrowheads="1"/>
          </p:cNvPicPr>
          <p:nvPr/>
        </p:nvPicPr>
        <p:blipFill>
          <a:blip r:embed="rId3"/>
          <a:srcRect/>
          <a:stretch>
            <a:fillRect/>
          </a:stretch>
        </p:blipFill>
        <p:spPr bwMode="auto">
          <a:xfrm>
            <a:off x="155575" y="3797300"/>
            <a:ext cx="4402138" cy="2908300"/>
          </a:xfrm>
          <a:prstGeom prst="rect">
            <a:avLst/>
          </a:prstGeom>
          <a:noFill/>
          <a:ln w="12700" algn="ctr">
            <a:noFill/>
            <a:miter lim="800000"/>
            <a:headEnd/>
            <a:tailEnd/>
          </a:ln>
        </p:spPr>
      </p:pic>
      <p:grpSp>
        <p:nvGrpSpPr>
          <p:cNvPr id="51204" name="Group 4"/>
          <p:cNvGrpSpPr>
            <a:grpSpLocks/>
          </p:cNvGrpSpPr>
          <p:nvPr/>
        </p:nvGrpSpPr>
        <p:grpSpPr bwMode="auto">
          <a:xfrm>
            <a:off x="5014913" y="2312988"/>
            <a:ext cx="3759200" cy="4248150"/>
            <a:chOff x="5014252" y="944724"/>
            <a:chExt cx="4727280" cy="5341826"/>
          </a:xfrm>
        </p:grpSpPr>
        <p:pic>
          <p:nvPicPr>
            <p:cNvPr id="51212" name="Picture 26"/>
            <p:cNvPicPr>
              <a:picLocks noChangeAspect="1" noChangeArrowheads="1"/>
            </p:cNvPicPr>
            <p:nvPr/>
          </p:nvPicPr>
          <p:blipFill>
            <a:blip r:embed="rId4"/>
            <a:srcRect/>
            <a:stretch>
              <a:fillRect/>
            </a:stretch>
          </p:blipFill>
          <p:spPr bwMode="auto">
            <a:xfrm>
              <a:off x="5014252" y="944724"/>
              <a:ext cx="4727280" cy="5341826"/>
            </a:xfrm>
            <a:prstGeom prst="rect">
              <a:avLst/>
            </a:prstGeom>
            <a:noFill/>
            <a:ln w="9525">
              <a:noFill/>
              <a:miter lim="800000"/>
              <a:headEnd/>
              <a:tailEnd/>
            </a:ln>
          </p:spPr>
        </p:pic>
        <p:sp>
          <p:nvSpPr>
            <p:cNvPr id="51213" name="Oval 2"/>
            <p:cNvSpPr>
              <a:spLocks noChangeArrowheads="1"/>
            </p:cNvSpPr>
            <p:nvPr/>
          </p:nvSpPr>
          <p:spPr bwMode="auto">
            <a:xfrm>
              <a:off x="6420656" y="2816932"/>
              <a:ext cx="198022" cy="198022"/>
            </a:xfrm>
            <a:prstGeom prst="ellipse">
              <a:avLst/>
            </a:prstGeom>
            <a:solidFill>
              <a:srgbClr val="FF0000"/>
            </a:solidFill>
            <a:ln w="12700" algn="ctr">
              <a:solidFill>
                <a:schemeClr val="accent1"/>
              </a:solidFill>
              <a:round/>
              <a:headEnd/>
              <a:tailEnd/>
            </a:ln>
          </p:spPr>
          <p:txBody>
            <a:bodyPr wrap="none" anchor="ctr"/>
            <a:lstStyle/>
            <a:p>
              <a:pPr algn="ctr" eaLnBrk="0" hangingPunct="0"/>
              <a:endParaRPr lang="en-US" i="0"/>
            </a:p>
          </p:txBody>
        </p:sp>
      </p:grpSp>
      <p:sp>
        <p:nvSpPr>
          <p:cNvPr id="51205" name="AutoShape 3"/>
          <p:cNvSpPr txBox="1">
            <a:spLocks noChangeAspect="1" noChangeArrowheads="1"/>
          </p:cNvSpPr>
          <p:nvPr/>
        </p:nvSpPr>
        <p:spPr bwMode="auto">
          <a:xfrm>
            <a:off x="506413" y="1571625"/>
            <a:ext cx="9334500" cy="4989513"/>
          </a:xfrm>
          <a:prstGeom prst="rect">
            <a:avLst/>
          </a:prstGeom>
          <a:noFill/>
          <a:ln w="9525">
            <a:noFill/>
            <a:miter lim="800000"/>
            <a:headEnd/>
            <a:tailEnd/>
          </a:ln>
        </p:spPr>
        <p:txBody>
          <a:bodyPr lIns="0" rIns="0"/>
          <a:lstStyle/>
          <a:p>
            <a:pPr marL="173038" indent="-173038" eaLnBrk="0" hangingPunct="0">
              <a:spcBef>
                <a:spcPct val="50000"/>
              </a:spcBef>
              <a:buClr>
                <a:schemeClr val="bg2"/>
              </a:buClr>
              <a:buFont typeface="Wingdings" pitchFamily="2" charset="2"/>
              <a:buChar char="§"/>
            </a:pPr>
            <a:r>
              <a:rPr lang="en-US" sz="1500" i="0"/>
              <a:t>Current Population of India in 2011: 1,2 billion</a:t>
            </a:r>
          </a:p>
          <a:p>
            <a:pPr marL="173038" indent="-173038" eaLnBrk="0" hangingPunct="0">
              <a:spcBef>
                <a:spcPct val="50000"/>
              </a:spcBef>
              <a:buClr>
                <a:schemeClr val="bg2"/>
              </a:buClr>
              <a:buFont typeface="Wingdings" pitchFamily="2" charset="2"/>
              <a:buChar char="§"/>
            </a:pPr>
            <a:r>
              <a:rPr lang="en-US" sz="1500" i="0"/>
              <a:t>Age structure - 0 to 25 years: 50% of India's current population</a:t>
            </a:r>
          </a:p>
          <a:p>
            <a:pPr marL="173038" indent="-173038" eaLnBrk="0" hangingPunct="0">
              <a:spcBef>
                <a:spcPct val="50000"/>
              </a:spcBef>
              <a:buClr>
                <a:schemeClr val="bg2"/>
              </a:buClr>
              <a:buFont typeface="Wingdings" pitchFamily="2" charset="2"/>
              <a:buChar char="§"/>
            </a:pPr>
            <a:r>
              <a:rPr lang="en-US" sz="1500" i="0"/>
              <a:t>Number of languages: 26 Major – 1652 in all</a:t>
            </a:r>
          </a:p>
          <a:p>
            <a:pPr marL="173038" indent="-173038" eaLnBrk="0" hangingPunct="0">
              <a:spcBef>
                <a:spcPct val="50000"/>
              </a:spcBef>
              <a:buClr>
                <a:schemeClr val="bg2"/>
              </a:buClr>
              <a:buFont typeface="Wingdings" pitchFamily="2" charset="2"/>
              <a:buChar char="§"/>
            </a:pPr>
            <a:r>
              <a:rPr lang="en-US" sz="1500" i="0"/>
              <a:t>Number of mobile phone users: 670 Million</a:t>
            </a:r>
          </a:p>
          <a:p>
            <a:pPr marL="173038" indent="-173038" eaLnBrk="0" hangingPunct="0">
              <a:spcBef>
                <a:spcPct val="50000"/>
              </a:spcBef>
              <a:buClr>
                <a:schemeClr val="bg2"/>
              </a:buClr>
              <a:buFont typeface="Wingdings" pitchFamily="2" charset="2"/>
              <a:buChar char="§"/>
            </a:pPr>
            <a:r>
              <a:rPr lang="en-US" sz="1500" i="0"/>
              <a:t>GDP (nominal): 4.4 Trillion USD (3</a:t>
            </a:r>
            <a:r>
              <a:rPr lang="en-US" sz="1500" i="0" baseline="30000"/>
              <a:t>rd</a:t>
            </a:r>
            <a:r>
              <a:rPr lang="en-US" sz="1500" i="0"/>
              <a:t> worldwide)</a:t>
            </a:r>
          </a:p>
          <a:p>
            <a:pPr marL="173038" indent="-173038" eaLnBrk="0" hangingPunct="0">
              <a:spcBef>
                <a:spcPct val="50000"/>
              </a:spcBef>
              <a:buClr>
                <a:schemeClr val="bg2"/>
              </a:buClr>
              <a:buFont typeface="Wingdings" pitchFamily="2" charset="2"/>
              <a:buChar char="§"/>
            </a:pPr>
            <a:r>
              <a:rPr lang="de-CH" sz="1400" i="0"/>
              <a:t>Jaipur (</a:t>
            </a:r>
            <a:r>
              <a:rPr lang="hi-IN" sz="1400" i="0"/>
              <a:t>जयपुर</a:t>
            </a:r>
            <a:r>
              <a:rPr lang="de-CH" sz="1400" i="0"/>
              <a:t>) – (</a:t>
            </a:r>
            <a:r>
              <a:rPr lang="en-US" sz="1400" i="0"/>
              <a:t>Pink City) with a population of 3,6 million </a:t>
            </a:r>
            <a:endParaRPr lang="en-US" sz="1500" i="0"/>
          </a:p>
        </p:txBody>
      </p:sp>
      <p:pic>
        <p:nvPicPr>
          <p:cNvPr id="51206" name="Picture 14"/>
          <p:cNvPicPr>
            <a:picLocks noChangeAspect="1" noChangeArrowheads="1"/>
          </p:cNvPicPr>
          <p:nvPr/>
        </p:nvPicPr>
        <p:blipFill>
          <a:blip r:embed="rId5"/>
          <a:srcRect/>
          <a:stretch>
            <a:fillRect/>
          </a:stretch>
        </p:blipFill>
        <p:spPr bwMode="auto">
          <a:xfrm>
            <a:off x="6567488" y="100013"/>
            <a:ext cx="3225800" cy="2417762"/>
          </a:xfrm>
          <a:prstGeom prst="rect">
            <a:avLst/>
          </a:prstGeom>
          <a:noFill/>
          <a:ln w="9525">
            <a:noFill/>
            <a:miter lim="800000"/>
            <a:headEnd/>
            <a:tailEnd/>
          </a:ln>
        </p:spPr>
      </p:pic>
      <p:sp>
        <p:nvSpPr>
          <p:cNvPr id="11" name="TextBox 10"/>
          <p:cNvSpPr txBox="1"/>
          <p:nvPr/>
        </p:nvSpPr>
        <p:spPr>
          <a:xfrm>
            <a:off x="200025" y="188913"/>
            <a:ext cx="3852863" cy="292100"/>
          </a:xfrm>
          <a:prstGeom prst="rect">
            <a:avLst/>
          </a:prstGeom>
          <a:noFill/>
        </p:spPr>
        <p:txBody>
          <a:bodyPr>
            <a:spAutoFit/>
          </a:bodyPr>
          <a:lstStyle/>
          <a:p>
            <a:pPr eaLnBrk="0" hangingPunct="0">
              <a:defRPr/>
            </a:pPr>
            <a:r>
              <a:rPr lang="de-CH" sz="1300" dirty="0">
                <a:solidFill>
                  <a:schemeClr val="bg1">
                    <a:lumMod val="75000"/>
                  </a:schemeClr>
                </a:solidFill>
                <a:latin typeface="Helvetica" pitchFamily="34" charset="0"/>
                <a:cs typeface="Helvetica" pitchFamily="34" charset="0"/>
              </a:rPr>
              <a:t>2012-03-13 - CSC India 13</a:t>
            </a:r>
            <a:endParaRPr lang="en-US" sz="1300" dirty="0">
              <a:solidFill>
                <a:schemeClr val="bg1">
                  <a:lumMod val="75000"/>
                </a:schemeClr>
              </a:solidFill>
              <a:latin typeface="Helvetica" pitchFamily="34" charset="0"/>
              <a:cs typeface="Helvetica" pitchFamily="34" charset="0"/>
            </a:endParaRPr>
          </a:p>
        </p:txBody>
      </p:sp>
      <p:pic>
        <p:nvPicPr>
          <p:cNvPr id="51208" name="Picture 11"/>
          <p:cNvPicPr>
            <a:picLocks noChangeAspect="1" noChangeArrowheads="1"/>
          </p:cNvPicPr>
          <p:nvPr/>
        </p:nvPicPr>
        <p:blipFill>
          <a:blip r:embed="rId6"/>
          <a:srcRect/>
          <a:stretch>
            <a:fillRect/>
          </a:stretch>
        </p:blipFill>
        <p:spPr bwMode="auto">
          <a:xfrm>
            <a:off x="5695950" y="411163"/>
            <a:ext cx="857250" cy="1447800"/>
          </a:xfrm>
          <a:prstGeom prst="rect">
            <a:avLst/>
          </a:prstGeom>
          <a:noFill/>
          <a:ln w="12700" algn="ctr">
            <a:noFill/>
            <a:miter lim="800000"/>
            <a:headEnd/>
            <a:tailEnd/>
          </a:ln>
        </p:spPr>
      </p:pic>
      <p:pic>
        <p:nvPicPr>
          <p:cNvPr id="51209" name="Picture 12"/>
          <p:cNvPicPr>
            <a:picLocks noChangeAspect="1" noChangeArrowheads="1"/>
          </p:cNvPicPr>
          <p:nvPr/>
        </p:nvPicPr>
        <p:blipFill>
          <a:blip r:embed="rId7"/>
          <a:srcRect/>
          <a:stretch>
            <a:fillRect/>
          </a:stretch>
        </p:blipFill>
        <p:spPr bwMode="auto">
          <a:xfrm>
            <a:off x="7616825" y="4881563"/>
            <a:ext cx="2287588" cy="1963737"/>
          </a:xfrm>
          <a:prstGeom prst="rect">
            <a:avLst/>
          </a:prstGeom>
          <a:noFill/>
          <a:ln w="12700" algn="ctr">
            <a:noFill/>
            <a:miter lim="800000"/>
            <a:headEnd/>
            <a:tailEnd/>
          </a:ln>
        </p:spPr>
      </p:pic>
      <p:pic>
        <p:nvPicPr>
          <p:cNvPr id="51210" name="Picture 13"/>
          <p:cNvPicPr>
            <a:picLocks noChangeAspect="1" noChangeArrowheads="1"/>
          </p:cNvPicPr>
          <p:nvPr/>
        </p:nvPicPr>
        <p:blipFill>
          <a:blip r:embed="rId8"/>
          <a:srcRect/>
          <a:stretch>
            <a:fillRect/>
          </a:stretch>
        </p:blipFill>
        <p:spPr bwMode="auto">
          <a:xfrm>
            <a:off x="6135688" y="1858963"/>
            <a:ext cx="1201737" cy="866775"/>
          </a:xfrm>
          <a:prstGeom prst="rect">
            <a:avLst/>
          </a:prstGeom>
          <a:noFill/>
          <a:ln w="12700" algn="ctr">
            <a:noFill/>
            <a:miter lim="800000"/>
            <a:headEnd/>
            <a:tailEnd/>
          </a:ln>
        </p:spPr>
      </p:pic>
      <p:pic>
        <p:nvPicPr>
          <p:cNvPr id="51211" name="Picture 14"/>
          <p:cNvPicPr>
            <a:picLocks noChangeAspect="1" noChangeArrowheads="1"/>
          </p:cNvPicPr>
          <p:nvPr/>
        </p:nvPicPr>
        <p:blipFill>
          <a:blip r:embed="rId9"/>
          <a:srcRect/>
          <a:stretch>
            <a:fillRect/>
          </a:stretch>
        </p:blipFill>
        <p:spPr bwMode="auto">
          <a:xfrm>
            <a:off x="3751263" y="5445125"/>
            <a:ext cx="1820862" cy="1290638"/>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Number Placeholder 3"/>
          <p:cNvSpPr>
            <a:spLocks noGrp="1"/>
          </p:cNvSpPr>
          <p:nvPr>
            <p:ph type="sldNum" sz="quarter" idx="10"/>
          </p:nvPr>
        </p:nvSpPr>
        <p:spPr>
          <a:noFill/>
          <a:ln>
            <a:miter lim="800000"/>
            <a:headEnd/>
            <a:tailEnd/>
          </a:ln>
        </p:spPr>
        <p:txBody>
          <a:bodyPr/>
          <a:lstStyle/>
          <a:p>
            <a:fld id="{79EF8DC8-BF64-4B04-AC9F-1259DD797C8B}" type="slidenum">
              <a:rPr lang="en-US" smtClean="0"/>
              <a:pPr/>
              <a:t>17</a:t>
            </a:fld>
            <a:endParaRPr lang="en-US" smtClean="0"/>
          </a:p>
        </p:txBody>
      </p:sp>
      <p:pic>
        <p:nvPicPr>
          <p:cNvPr id="38914" name="Picture 44"/>
          <p:cNvPicPr>
            <a:picLocks noChangeAspect="1" noChangeArrowheads="1"/>
          </p:cNvPicPr>
          <p:nvPr/>
        </p:nvPicPr>
        <p:blipFill>
          <a:blip r:embed="rId2"/>
          <a:srcRect/>
          <a:stretch>
            <a:fillRect/>
          </a:stretch>
        </p:blipFill>
        <p:spPr bwMode="gray">
          <a:xfrm>
            <a:off x="273050" y="-12700"/>
            <a:ext cx="9359900" cy="6883400"/>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p:cNvSpPr>
            <a:spLocks noGrp="1"/>
          </p:cNvSpPr>
          <p:nvPr>
            <p:ph type="title"/>
          </p:nvPr>
        </p:nvSpPr>
        <p:spPr/>
        <p:txBody>
          <a:bodyPr/>
          <a:lstStyle/>
          <a:p>
            <a:pPr eaLnBrk="1" hangingPunct="1"/>
            <a:r>
              <a:rPr lang="de-CH" smtClean="0"/>
              <a:t>CSC India 13 - Project</a:t>
            </a:r>
            <a:endParaRPr lang="en-US" smtClean="0"/>
          </a:p>
        </p:txBody>
      </p:sp>
      <p:sp>
        <p:nvSpPr>
          <p:cNvPr id="39938" name="Slide Number Placeholder 3"/>
          <p:cNvSpPr>
            <a:spLocks noGrp="1"/>
          </p:cNvSpPr>
          <p:nvPr>
            <p:ph type="sldNum" sz="quarter" idx="10"/>
          </p:nvPr>
        </p:nvSpPr>
        <p:spPr>
          <a:noFill/>
          <a:ln>
            <a:miter lim="800000"/>
            <a:headEnd/>
            <a:tailEnd/>
          </a:ln>
        </p:spPr>
        <p:txBody>
          <a:bodyPr/>
          <a:lstStyle/>
          <a:p>
            <a:fld id="{844282C2-713D-476D-9001-33DD3E7331DB}" type="slidenum">
              <a:rPr lang="en-US" smtClean="0"/>
              <a:pPr/>
              <a:t>18</a:t>
            </a:fld>
            <a:endParaRPr lang="en-US" smtClean="0"/>
          </a:p>
        </p:txBody>
      </p:sp>
      <p:pic>
        <p:nvPicPr>
          <p:cNvPr id="39939" name="Picture 2"/>
          <p:cNvPicPr>
            <a:picLocks noChangeAspect="1" noChangeArrowheads="1"/>
          </p:cNvPicPr>
          <p:nvPr/>
        </p:nvPicPr>
        <p:blipFill>
          <a:blip r:embed="rId3"/>
          <a:srcRect/>
          <a:stretch>
            <a:fillRect/>
          </a:stretch>
        </p:blipFill>
        <p:spPr bwMode="auto">
          <a:xfrm>
            <a:off x="0" y="115888"/>
            <a:ext cx="9918700" cy="6596062"/>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p:cNvSpPr>
            <a:spLocks noGrp="1"/>
          </p:cNvSpPr>
          <p:nvPr>
            <p:ph type="title"/>
          </p:nvPr>
        </p:nvSpPr>
        <p:spPr/>
        <p:txBody>
          <a:bodyPr/>
          <a:lstStyle/>
          <a:p>
            <a:pPr eaLnBrk="1" hangingPunct="1"/>
            <a:r>
              <a:rPr lang="de-CH" smtClean="0"/>
              <a:t>CSC India 13 - Project</a:t>
            </a:r>
            <a:endParaRPr lang="en-US" smtClean="0"/>
          </a:p>
        </p:txBody>
      </p:sp>
      <p:sp>
        <p:nvSpPr>
          <p:cNvPr id="43010" name="Slide Number Placeholder 3"/>
          <p:cNvSpPr>
            <a:spLocks noGrp="1"/>
          </p:cNvSpPr>
          <p:nvPr>
            <p:ph type="sldNum" sz="quarter" idx="10"/>
          </p:nvPr>
        </p:nvSpPr>
        <p:spPr>
          <a:noFill/>
          <a:ln>
            <a:miter lim="800000"/>
            <a:headEnd/>
            <a:tailEnd/>
          </a:ln>
        </p:spPr>
        <p:txBody>
          <a:bodyPr/>
          <a:lstStyle/>
          <a:p>
            <a:fld id="{A401A6D2-4BAE-4DFB-9A0B-FC2C746E27EC}" type="slidenum">
              <a:rPr lang="en-US" smtClean="0"/>
              <a:pPr/>
              <a:t>19</a:t>
            </a:fld>
            <a:endParaRPr lang="en-US" smtClean="0"/>
          </a:p>
        </p:txBody>
      </p:sp>
      <p:pic>
        <p:nvPicPr>
          <p:cNvPr id="43011" name="Picture 2"/>
          <p:cNvPicPr>
            <a:picLocks noChangeAspect="1" noChangeArrowheads="1"/>
          </p:cNvPicPr>
          <p:nvPr/>
        </p:nvPicPr>
        <p:blipFill>
          <a:blip r:embed="rId3"/>
          <a:srcRect/>
          <a:stretch>
            <a:fillRect/>
          </a:stretch>
        </p:blipFill>
        <p:spPr bwMode="auto">
          <a:xfrm>
            <a:off x="0" y="225425"/>
            <a:ext cx="9906000" cy="6370638"/>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p:cNvSpPr>
            <a:spLocks noGrp="1"/>
          </p:cNvSpPr>
          <p:nvPr>
            <p:ph type="title"/>
          </p:nvPr>
        </p:nvSpPr>
        <p:spPr>
          <a:xfrm>
            <a:off x="273050" y="333375"/>
            <a:ext cx="9359900" cy="720725"/>
          </a:xfrm>
        </p:spPr>
        <p:txBody>
          <a:bodyPr/>
          <a:lstStyle/>
          <a:p>
            <a:pPr eaLnBrk="1" hangingPunct="1"/>
            <a:r>
              <a:rPr lang="de-CH" smtClean="0"/>
              <a:t>The highlight - One day volunteering at the Vatsalya Orphanage</a:t>
            </a:r>
            <a:endParaRPr lang="en-US" smtClean="0"/>
          </a:p>
        </p:txBody>
      </p:sp>
      <p:sp>
        <p:nvSpPr>
          <p:cNvPr id="44034" name="Slide Number Placeholder 3"/>
          <p:cNvSpPr>
            <a:spLocks noGrp="1"/>
          </p:cNvSpPr>
          <p:nvPr>
            <p:ph type="sldNum" sz="quarter" idx="10"/>
          </p:nvPr>
        </p:nvSpPr>
        <p:spPr>
          <a:noFill/>
          <a:ln>
            <a:miter lim="800000"/>
            <a:headEnd/>
            <a:tailEnd/>
          </a:ln>
        </p:spPr>
        <p:txBody>
          <a:bodyPr/>
          <a:lstStyle/>
          <a:p>
            <a:fld id="{9FC3BBD7-ABF8-44C7-8909-1FE3B9F53693}" type="slidenum">
              <a:rPr lang="en-US" smtClean="0"/>
              <a:pPr/>
              <a:t>20</a:t>
            </a:fld>
            <a:endParaRPr lang="en-US" smtClean="0"/>
          </a:p>
        </p:txBody>
      </p:sp>
      <p:pic>
        <p:nvPicPr>
          <p:cNvPr id="44035" name="Picture 2"/>
          <p:cNvPicPr>
            <a:picLocks noChangeAspect="1" noChangeArrowheads="1"/>
          </p:cNvPicPr>
          <p:nvPr/>
        </p:nvPicPr>
        <p:blipFill>
          <a:blip r:embed="rId2"/>
          <a:srcRect/>
          <a:stretch>
            <a:fillRect/>
          </a:stretch>
        </p:blipFill>
        <p:spPr bwMode="auto">
          <a:xfrm>
            <a:off x="0" y="1054100"/>
            <a:ext cx="9906000" cy="5795963"/>
          </a:xfrm>
          <a:prstGeom prst="rect">
            <a:avLst/>
          </a:prstGeom>
          <a:noFill/>
          <a:ln w="12700" algn="ctr">
            <a:noFill/>
            <a:miter lim="800000"/>
            <a:headEnd/>
            <a:tailEnd/>
          </a:ln>
        </p:spPr>
      </p:pic>
      <p:sp>
        <p:nvSpPr>
          <p:cNvPr id="8" name="TextBox 7"/>
          <p:cNvSpPr txBox="1"/>
          <p:nvPr/>
        </p:nvSpPr>
        <p:spPr>
          <a:xfrm>
            <a:off x="200025" y="188913"/>
            <a:ext cx="3852863" cy="292100"/>
          </a:xfrm>
          <a:prstGeom prst="rect">
            <a:avLst/>
          </a:prstGeom>
          <a:noFill/>
        </p:spPr>
        <p:txBody>
          <a:bodyPr>
            <a:spAutoFit/>
          </a:bodyPr>
          <a:lstStyle/>
          <a:p>
            <a:pPr eaLnBrk="0" hangingPunct="0">
              <a:defRPr/>
            </a:pPr>
            <a:r>
              <a:rPr lang="de-CH" sz="1300" dirty="0">
                <a:solidFill>
                  <a:schemeClr val="bg1">
                    <a:lumMod val="75000"/>
                  </a:schemeClr>
                </a:solidFill>
                <a:latin typeface="Helvetica" pitchFamily="34" charset="0"/>
                <a:cs typeface="Helvetica" pitchFamily="34" charset="0"/>
              </a:rPr>
              <a:t>2012-03-13 - CSC India 13</a:t>
            </a:r>
            <a:endParaRPr lang="en-US" sz="1300" dirty="0">
              <a:solidFill>
                <a:schemeClr val="bg1">
                  <a:lumMod val="75000"/>
                </a:schemeClr>
              </a:solidFill>
              <a:latin typeface="Helvetica" pitchFamily="34" charset="0"/>
              <a:cs typeface="Helvetica" pitchFamily="34" charset="0"/>
            </a:endParaRPr>
          </a:p>
        </p:txBody>
      </p:sp>
      <p:pic>
        <p:nvPicPr>
          <p:cNvPr id="44037" name="Picture 5"/>
          <p:cNvPicPr>
            <a:picLocks noChangeAspect="1" noChangeArrowheads="1"/>
          </p:cNvPicPr>
          <p:nvPr/>
        </p:nvPicPr>
        <p:blipFill>
          <a:blip r:embed="rId3"/>
          <a:srcRect/>
          <a:stretch>
            <a:fillRect/>
          </a:stretch>
        </p:blipFill>
        <p:spPr bwMode="auto">
          <a:xfrm>
            <a:off x="7797800" y="481013"/>
            <a:ext cx="1585913" cy="368300"/>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p:nvPr>
        </p:nvSpPr>
        <p:spPr>
          <a:xfrm>
            <a:off x="273050" y="333375"/>
            <a:ext cx="9359900" cy="720725"/>
          </a:xfrm>
        </p:spPr>
        <p:txBody>
          <a:bodyPr/>
          <a:lstStyle/>
          <a:p>
            <a:pPr eaLnBrk="1" hangingPunct="1"/>
            <a:r>
              <a:rPr lang="de-CH" smtClean="0"/>
              <a:t>CSC India 13 – Day at the Vatsalya Orphanage</a:t>
            </a:r>
            <a:endParaRPr lang="en-US" smtClean="0"/>
          </a:p>
        </p:txBody>
      </p:sp>
      <p:sp>
        <p:nvSpPr>
          <p:cNvPr id="45058" name="Slide Number Placeholder 3"/>
          <p:cNvSpPr>
            <a:spLocks noGrp="1"/>
          </p:cNvSpPr>
          <p:nvPr>
            <p:ph type="sldNum" sz="quarter" idx="10"/>
          </p:nvPr>
        </p:nvSpPr>
        <p:spPr>
          <a:noFill/>
          <a:ln>
            <a:miter lim="800000"/>
            <a:headEnd/>
            <a:tailEnd/>
          </a:ln>
        </p:spPr>
        <p:txBody>
          <a:bodyPr/>
          <a:lstStyle/>
          <a:p>
            <a:fld id="{408E17BF-A2E1-4EE7-8D7B-2A599CFA79F0}" type="slidenum">
              <a:rPr lang="en-US" smtClean="0"/>
              <a:pPr/>
              <a:t>21</a:t>
            </a:fld>
            <a:endParaRPr lang="en-US" smtClean="0"/>
          </a:p>
        </p:txBody>
      </p:sp>
      <p:pic>
        <p:nvPicPr>
          <p:cNvPr id="45059" name="Picture 3"/>
          <p:cNvPicPr>
            <a:picLocks noChangeAspect="1" noChangeArrowheads="1"/>
          </p:cNvPicPr>
          <p:nvPr/>
        </p:nvPicPr>
        <p:blipFill>
          <a:blip r:embed="rId2"/>
          <a:srcRect/>
          <a:stretch>
            <a:fillRect/>
          </a:stretch>
        </p:blipFill>
        <p:spPr bwMode="auto">
          <a:xfrm>
            <a:off x="0" y="152400"/>
            <a:ext cx="9906000" cy="6553200"/>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p:cNvSpPr>
            <a:spLocks noGrp="1"/>
          </p:cNvSpPr>
          <p:nvPr>
            <p:ph type="title"/>
          </p:nvPr>
        </p:nvSpPr>
        <p:spPr/>
        <p:txBody>
          <a:bodyPr/>
          <a:lstStyle/>
          <a:p>
            <a:pPr eaLnBrk="1" hangingPunct="1"/>
            <a:r>
              <a:rPr lang="de-CH" smtClean="0"/>
              <a:t>CSC India 13 - Project</a:t>
            </a:r>
            <a:endParaRPr lang="en-US" smtClean="0"/>
          </a:p>
        </p:txBody>
      </p:sp>
      <p:sp>
        <p:nvSpPr>
          <p:cNvPr id="46082" name="Slide Number Placeholder 3"/>
          <p:cNvSpPr>
            <a:spLocks noGrp="1"/>
          </p:cNvSpPr>
          <p:nvPr>
            <p:ph type="sldNum" sz="quarter" idx="10"/>
          </p:nvPr>
        </p:nvSpPr>
        <p:spPr>
          <a:noFill/>
          <a:ln>
            <a:miter lim="800000"/>
            <a:headEnd/>
            <a:tailEnd/>
          </a:ln>
        </p:spPr>
        <p:txBody>
          <a:bodyPr/>
          <a:lstStyle/>
          <a:p>
            <a:fld id="{27C0B019-D7A1-4229-B997-B327FAA62ACA}" type="slidenum">
              <a:rPr lang="en-US" smtClean="0"/>
              <a:pPr/>
              <a:t>22</a:t>
            </a:fld>
            <a:endParaRPr lang="en-US" smtClean="0"/>
          </a:p>
        </p:txBody>
      </p:sp>
      <p:pic>
        <p:nvPicPr>
          <p:cNvPr id="46083" name="Picture 2"/>
          <p:cNvPicPr>
            <a:picLocks noChangeAspect="1" noChangeArrowheads="1"/>
          </p:cNvPicPr>
          <p:nvPr/>
        </p:nvPicPr>
        <p:blipFill>
          <a:blip r:embed="rId3"/>
          <a:srcRect/>
          <a:stretch>
            <a:fillRect/>
          </a:stretch>
        </p:blipFill>
        <p:spPr bwMode="auto">
          <a:xfrm>
            <a:off x="-15875" y="0"/>
            <a:ext cx="7091363" cy="5041900"/>
          </a:xfrm>
          <a:prstGeom prst="rect">
            <a:avLst/>
          </a:prstGeom>
          <a:noFill/>
          <a:ln w="12700" algn="ctr">
            <a:noFill/>
            <a:miter lim="800000"/>
            <a:headEnd/>
            <a:tailEnd/>
          </a:ln>
        </p:spPr>
      </p:pic>
      <p:pic>
        <p:nvPicPr>
          <p:cNvPr id="46084" name="Picture 2"/>
          <p:cNvPicPr>
            <a:picLocks noChangeAspect="1" noChangeArrowheads="1"/>
          </p:cNvPicPr>
          <p:nvPr/>
        </p:nvPicPr>
        <p:blipFill>
          <a:blip r:embed="rId4"/>
          <a:srcRect/>
          <a:stretch>
            <a:fillRect/>
          </a:stretch>
        </p:blipFill>
        <p:spPr bwMode="auto">
          <a:xfrm>
            <a:off x="5880100" y="1641475"/>
            <a:ext cx="4025900" cy="5205413"/>
          </a:xfrm>
          <a:prstGeom prst="rect">
            <a:avLst/>
          </a:prstGeom>
          <a:noFill/>
          <a:ln w="12700" algn="ctr">
            <a:noFill/>
            <a:miter lim="800000"/>
            <a:headEnd/>
            <a:tailEnd/>
          </a:ln>
        </p:spPr>
      </p:pic>
      <p:pic>
        <p:nvPicPr>
          <p:cNvPr id="46085" name="Picture 3"/>
          <p:cNvPicPr>
            <a:picLocks noChangeAspect="1" noChangeArrowheads="1"/>
          </p:cNvPicPr>
          <p:nvPr/>
        </p:nvPicPr>
        <p:blipFill>
          <a:blip r:embed="rId5"/>
          <a:srcRect/>
          <a:stretch>
            <a:fillRect/>
          </a:stretch>
        </p:blipFill>
        <p:spPr bwMode="auto">
          <a:xfrm>
            <a:off x="0" y="4405313"/>
            <a:ext cx="6105525" cy="2457450"/>
          </a:xfrm>
          <a:prstGeom prst="rect">
            <a:avLst/>
          </a:prstGeom>
          <a:noFill/>
          <a:ln w="12700" algn="ctr">
            <a:noFill/>
            <a:miter lim="800000"/>
            <a:headEnd/>
            <a:tailEnd/>
          </a:ln>
        </p:spPr>
      </p:pic>
      <p:pic>
        <p:nvPicPr>
          <p:cNvPr id="46086" name="Picture 4"/>
          <p:cNvPicPr>
            <a:picLocks noChangeAspect="1" noChangeArrowheads="1"/>
          </p:cNvPicPr>
          <p:nvPr/>
        </p:nvPicPr>
        <p:blipFill>
          <a:blip r:embed="rId6"/>
          <a:srcRect/>
          <a:stretch>
            <a:fillRect/>
          </a:stretch>
        </p:blipFill>
        <p:spPr bwMode="auto">
          <a:xfrm>
            <a:off x="7075488" y="0"/>
            <a:ext cx="2830512" cy="1936750"/>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10"/>
          <p:cNvPicPr>
            <a:picLocks noChangeAspect="1" noChangeArrowheads="1"/>
          </p:cNvPicPr>
          <p:nvPr/>
        </p:nvPicPr>
        <p:blipFill>
          <a:blip r:embed="rId2"/>
          <a:srcRect/>
          <a:stretch>
            <a:fillRect/>
          </a:stretch>
        </p:blipFill>
        <p:spPr bwMode="auto">
          <a:xfrm>
            <a:off x="-17463" y="2468563"/>
            <a:ext cx="4870451" cy="2940050"/>
          </a:xfrm>
          <a:prstGeom prst="rect">
            <a:avLst/>
          </a:prstGeom>
          <a:noFill/>
          <a:ln w="12700" algn="ctr">
            <a:noFill/>
            <a:miter lim="800000"/>
            <a:headEnd/>
            <a:tailEnd/>
          </a:ln>
        </p:spPr>
      </p:pic>
      <p:sp>
        <p:nvSpPr>
          <p:cNvPr id="48130" name="Title 1"/>
          <p:cNvSpPr>
            <a:spLocks noGrp="1"/>
          </p:cNvSpPr>
          <p:nvPr>
            <p:ph type="title"/>
          </p:nvPr>
        </p:nvSpPr>
        <p:spPr/>
        <p:txBody>
          <a:bodyPr/>
          <a:lstStyle/>
          <a:p>
            <a:pPr eaLnBrk="1" hangingPunct="1"/>
            <a:r>
              <a:rPr lang="de-CH" smtClean="0"/>
              <a:t>People</a:t>
            </a:r>
            <a:endParaRPr lang="en-US" smtClean="0"/>
          </a:p>
        </p:txBody>
      </p:sp>
      <p:sp>
        <p:nvSpPr>
          <p:cNvPr id="48131" name="Slide Number Placeholder 3"/>
          <p:cNvSpPr>
            <a:spLocks noGrp="1"/>
          </p:cNvSpPr>
          <p:nvPr>
            <p:ph type="sldNum" sz="quarter" idx="10"/>
          </p:nvPr>
        </p:nvSpPr>
        <p:spPr>
          <a:noFill/>
          <a:ln>
            <a:miter lim="800000"/>
            <a:headEnd/>
            <a:tailEnd/>
          </a:ln>
        </p:spPr>
        <p:txBody>
          <a:bodyPr/>
          <a:lstStyle/>
          <a:p>
            <a:fld id="{EAFA55F7-48C9-4878-A673-52C0D8A46E5D}" type="slidenum">
              <a:rPr lang="en-US" smtClean="0"/>
              <a:pPr/>
              <a:t>23</a:t>
            </a:fld>
            <a:endParaRPr lang="en-US" smtClean="0"/>
          </a:p>
        </p:txBody>
      </p:sp>
      <p:pic>
        <p:nvPicPr>
          <p:cNvPr id="48132" name="Picture 2"/>
          <p:cNvPicPr>
            <a:picLocks noChangeAspect="1" noChangeArrowheads="1"/>
          </p:cNvPicPr>
          <p:nvPr/>
        </p:nvPicPr>
        <p:blipFill>
          <a:blip r:embed="rId3"/>
          <a:srcRect/>
          <a:stretch>
            <a:fillRect/>
          </a:stretch>
        </p:blipFill>
        <p:spPr bwMode="auto">
          <a:xfrm>
            <a:off x="-17463" y="5051425"/>
            <a:ext cx="2740026" cy="1811338"/>
          </a:xfrm>
          <a:prstGeom prst="rect">
            <a:avLst/>
          </a:prstGeom>
          <a:noFill/>
          <a:ln w="12700" algn="ctr">
            <a:noFill/>
            <a:miter lim="800000"/>
            <a:headEnd/>
            <a:tailEnd/>
          </a:ln>
        </p:spPr>
      </p:pic>
      <p:pic>
        <p:nvPicPr>
          <p:cNvPr id="48133" name="Picture 6"/>
          <p:cNvPicPr>
            <a:picLocks noChangeAspect="1" noChangeArrowheads="1"/>
          </p:cNvPicPr>
          <p:nvPr/>
        </p:nvPicPr>
        <p:blipFill>
          <a:blip r:embed="rId4"/>
          <a:srcRect/>
          <a:stretch>
            <a:fillRect/>
          </a:stretch>
        </p:blipFill>
        <p:spPr bwMode="auto">
          <a:xfrm>
            <a:off x="4016375" y="7938"/>
            <a:ext cx="5889625" cy="3895725"/>
          </a:xfrm>
          <a:prstGeom prst="rect">
            <a:avLst/>
          </a:prstGeom>
          <a:noFill/>
          <a:ln w="12700" algn="ctr">
            <a:noFill/>
            <a:miter lim="800000"/>
            <a:headEnd/>
            <a:tailEnd/>
          </a:ln>
        </p:spPr>
      </p:pic>
      <p:pic>
        <p:nvPicPr>
          <p:cNvPr id="48134" name="Picture 7"/>
          <p:cNvPicPr>
            <a:picLocks noChangeAspect="1" noChangeArrowheads="1"/>
          </p:cNvPicPr>
          <p:nvPr/>
        </p:nvPicPr>
        <p:blipFill>
          <a:blip r:embed="rId5"/>
          <a:srcRect/>
          <a:stretch>
            <a:fillRect/>
          </a:stretch>
        </p:blipFill>
        <p:spPr bwMode="auto">
          <a:xfrm>
            <a:off x="17463" y="1485900"/>
            <a:ext cx="3998912" cy="2316163"/>
          </a:xfrm>
          <a:prstGeom prst="rect">
            <a:avLst/>
          </a:prstGeom>
          <a:noFill/>
          <a:ln w="12700" algn="ctr">
            <a:noFill/>
            <a:miter lim="800000"/>
            <a:headEnd/>
            <a:tailEnd/>
          </a:ln>
        </p:spPr>
      </p:pic>
      <p:pic>
        <p:nvPicPr>
          <p:cNvPr id="48135" name="Picture 8"/>
          <p:cNvPicPr>
            <a:picLocks noChangeAspect="1" noChangeArrowheads="1"/>
          </p:cNvPicPr>
          <p:nvPr/>
        </p:nvPicPr>
        <p:blipFill>
          <a:blip r:embed="rId6"/>
          <a:srcRect/>
          <a:stretch>
            <a:fillRect/>
          </a:stretch>
        </p:blipFill>
        <p:spPr bwMode="auto">
          <a:xfrm>
            <a:off x="7281863" y="3124200"/>
            <a:ext cx="2624137" cy="3733800"/>
          </a:xfrm>
          <a:prstGeom prst="rect">
            <a:avLst/>
          </a:prstGeom>
          <a:noFill/>
          <a:ln w="12700" algn="ctr">
            <a:noFill/>
            <a:miter lim="800000"/>
            <a:headEnd/>
            <a:tailEnd/>
          </a:ln>
        </p:spPr>
      </p:pic>
      <p:pic>
        <p:nvPicPr>
          <p:cNvPr id="48136" name="Picture 9"/>
          <p:cNvPicPr>
            <a:picLocks noChangeAspect="1" noChangeArrowheads="1"/>
          </p:cNvPicPr>
          <p:nvPr/>
        </p:nvPicPr>
        <p:blipFill>
          <a:blip r:embed="rId7"/>
          <a:srcRect/>
          <a:stretch>
            <a:fillRect/>
          </a:stretch>
        </p:blipFill>
        <p:spPr bwMode="auto">
          <a:xfrm>
            <a:off x="4456113" y="3860800"/>
            <a:ext cx="2836862" cy="2997200"/>
          </a:xfrm>
          <a:prstGeom prst="rect">
            <a:avLst/>
          </a:prstGeom>
          <a:noFill/>
          <a:ln w="12700" algn="ctr">
            <a:noFill/>
            <a:miter lim="800000"/>
            <a:headEnd/>
            <a:tailEnd/>
          </a:ln>
        </p:spPr>
      </p:pic>
      <p:pic>
        <p:nvPicPr>
          <p:cNvPr id="48137" name="Picture 11"/>
          <p:cNvPicPr>
            <a:picLocks noChangeAspect="1" noChangeArrowheads="1"/>
          </p:cNvPicPr>
          <p:nvPr/>
        </p:nvPicPr>
        <p:blipFill>
          <a:blip r:embed="rId8"/>
          <a:srcRect/>
          <a:stretch>
            <a:fillRect/>
          </a:stretch>
        </p:blipFill>
        <p:spPr bwMode="auto">
          <a:xfrm>
            <a:off x="2722563" y="4864100"/>
            <a:ext cx="1738312" cy="2020888"/>
          </a:xfrm>
          <a:prstGeom prst="rect">
            <a:avLst/>
          </a:prstGeom>
          <a:noFill/>
          <a:ln w="12700" algn="ctr">
            <a:noFill/>
            <a:miter lim="800000"/>
            <a:headEnd/>
            <a:tailEnd/>
          </a:ln>
        </p:spPr>
      </p:pic>
      <p:sp>
        <p:nvSpPr>
          <p:cNvPr id="17" name="TextBox 16"/>
          <p:cNvSpPr txBox="1"/>
          <p:nvPr/>
        </p:nvSpPr>
        <p:spPr>
          <a:xfrm>
            <a:off x="200025" y="188913"/>
            <a:ext cx="3852863" cy="292100"/>
          </a:xfrm>
          <a:prstGeom prst="rect">
            <a:avLst/>
          </a:prstGeom>
          <a:noFill/>
        </p:spPr>
        <p:txBody>
          <a:bodyPr>
            <a:spAutoFit/>
          </a:bodyPr>
          <a:lstStyle/>
          <a:p>
            <a:pPr eaLnBrk="0" hangingPunct="0">
              <a:defRPr/>
            </a:pPr>
            <a:r>
              <a:rPr lang="de-CH" sz="1300" dirty="0">
                <a:solidFill>
                  <a:schemeClr val="bg1">
                    <a:lumMod val="75000"/>
                  </a:schemeClr>
                </a:solidFill>
                <a:latin typeface="Helvetica" pitchFamily="34" charset="0"/>
                <a:cs typeface="Helvetica" pitchFamily="34" charset="0"/>
              </a:rPr>
              <a:t>2012-03-13 - CSC India 13</a:t>
            </a:r>
            <a:endParaRPr lang="en-US" sz="1300" dirty="0">
              <a:solidFill>
                <a:schemeClr val="bg1">
                  <a:lumMod val="75000"/>
                </a:schemeClr>
              </a:solidFill>
              <a:latin typeface="Helvetica" pitchFamily="34" charset="0"/>
              <a:cs typeface="Helvetica"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itle 1"/>
          <p:cNvSpPr>
            <a:spLocks noGrp="1"/>
          </p:cNvSpPr>
          <p:nvPr>
            <p:ph type="title"/>
          </p:nvPr>
        </p:nvSpPr>
        <p:spPr/>
        <p:txBody>
          <a:bodyPr/>
          <a:lstStyle/>
          <a:p>
            <a:pPr eaLnBrk="1" hangingPunct="1"/>
            <a:r>
              <a:rPr lang="de-CH" smtClean="0"/>
              <a:t>CSC India 13 - Country</a:t>
            </a:r>
            <a:endParaRPr lang="en-US" smtClean="0"/>
          </a:p>
        </p:txBody>
      </p:sp>
      <p:sp>
        <p:nvSpPr>
          <p:cNvPr id="53250" name="Slide Number Placeholder 3"/>
          <p:cNvSpPr>
            <a:spLocks noGrp="1"/>
          </p:cNvSpPr>
          <p:nvPr>
            <p:ph type="sldNum" sz="quarter" idx="10"/>
          </p:nvPr>
        </p:nvSpPr>
        <p:spPr>
          <a:noFill/>
          <a:ln>
            <a:miter lim="800000"/>
            <a:headEnd/>
            <a:tailEnd/>
          </a:ln>
        </p:spPr>
        <p:txBody>
          <a:bodyPr/>
          <a:lstStyle/>
          <a:p>
            <a:fld id="{D1DCA698-9FE4-4685-9390-B618973FFCA8}" type="slidenum">
              <a:rPr lang="en-US" smtClean="0"/>
              <a:pPr/>
              <a:t>24</a:t>
            </a:fld>
            <a:endParaRPr lang="en-US" smtClean="0"/>
          </a:p>
        </p:txBody>
      </p:sp>
      <p:pic>
        <p:nvPicPr>
          <p:cNvPr id="53251" name="Picture 3"/>
          <p:cNvPicPr>
            <a:picLocks noChangeAspect="1" noChangeArrowheads="1"/>
          </p:cNvPicPr>
          <p:nvPr/>
        </p:nvPicPr>
        <p:blipFill>
          <a:blip r:embed="rId2"/>
          <a:srcRect/>
          <a:stretch>
            <a:fillRect/>
          </a:stretch>
        </p:blipFill>
        <p:spPr bwMode="auto">
          <a:xfrm>
            <a:off x="0" y="3013075"/>
            <a:ext cx="5853113" cy="3871913"/>
          </a:xfrm>
          <a:prstGeom prst="rect">
            <a:avLst/>
          </a:prstGeom>
          <a:noFill/>
          <a:ln w="12700" algn="ctr">
            <a:noFill/>
            <a:miter lim="800000"/>
            <a:headEnd/>
            <a:tailEnd/>
          </a:ln>
        </p:spPr>
      </p:pic>
      <p:pic>
        <p:nvPicPr>
          <p:cNvPr id="53252" name="Picture 4"/>
          <p:cNvPicPr>
            <a:picLocks noChangeAspect="1" noChangeArrowheads="1"/>
          </p:cNvPicPr>
          <p:nvPr/>
        </p:nvPicPr>
        <p:blipFill>
          <a:blip r:embed="rId3"/>
          <a:srcRect/>
          <a:stretch>
            <a:fillRect/>
          </a:stretch>
        </p:blipFill>
        <p:spPr bwMode="auto">
          <a:xfrm>
            <a:off x="5634038" y="14288"/>
            <a:ext cx="4271962" cy="3967162"/>
          </a:xfrm>
          <a:prstGeom prst="rect">
            <a:avLst/>
          </a:prstGeom>
          <a:noFill/>
          <a:ln w="12700" algn="ctr">
            <a:noFill/>
            <a:miter lim="800000"/>
            <a:headEnd/>
            <a:tailEnd/>
          </a:ln>
        </p:spPr>
      </p:pic>
      <p:pic>
        <p:nvPicPr>
          <p:cNvPr id="53253" name="Picture 5"/>
          <p:cNvPicPr>
            <a:picLocks noChangeAspect="1" noChangeArrowheads="1"/>
          </p:cNvPicPr>
          <p:nvPr/>
        </p:nvPicPr>
        <p:blipFill>
          <a:blip r:embed="rId4"/>
          <a:srcRect/>
          <a:stretch>
            <a:fillRect/>
          </a:stretch>
        </p:blipFill>
        <p:spPr bwMode="auto">
          <a:xfrm>
            <a:off x="0" y="14288"/>
            <a:ext cx="5634038" cy="3338512"/>
          </a:xfrm>
          <a:prstGeom prst="rect">
            <a:avLst/>
          </a:prstGeom>
          <a:noFill/>
          <a:ln w="12700" algn="ctr">
            <a:noFill/>
            <a:miter lim="800000"/>
            <a:headEnd/>
            <a:tailEnd/>
          </a:ln>
        </p:spPr>
      </p:pic>
      <p:pic>
        <p:nvPicPr>
          <p:cNvPr id="53254" name="Picture 6"/>
          <p:cNvPicPr>
            <a:picLocks noChangeAspect="1" noChangeArrowheads="1"/>
          </p:cNvPicPr>
          <p:nvPr/>
        </p:nvPicPr>
        <p:blipFill>
          <a:blip r:embed="rId5"/>
          <a:srcRect/>
          <a:stretch>
            <a:fillRect/>
          </a:stretch>
        </p:blipFill>
        <p:spPr bwMode="auto">
          <a:xfrm>
            <a:off x="5311775" y="3824288"/>
            <a:ext cx="4594225" cy="3036887"/>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1"/>
          <p:cNvSpPr>
            <a:spLocks noGrp="1"/>
          </p:cNvSpPr>
          <p:nvPr>
            <p:ph type="title"/>
          </p:nvPr>
        </p:nvSpPr>
        <p:spPr/>
        <p:txBody>
          <a:bodyPr/>
          <a:lstStyle/>
          <a:p>
            <a:pPr eaLnBrk="1" hangingPunct="1"/>
            <a:r>
              <a:rPr lang="de-CH" smtClean="0"/>
              <a:t>My learnings</a:t>
            </a:r>
            <a:endParaRPr lang="en-US" smtClean="0"/>
          </a:p>
        </p:txBody>
      </p:sp>
      <p:sp>
        <p:nvSpPr>
          <p:cNvPr id="3" name="Content Placeholder 2"/>
          <p:cNvSpPr>
            <a:spLocks noGrp="1"/>
          </p:cNvSpPr>
          <p:nvPr>
            <p:ph idx="1"/>
          </p:nvPr>
        </p:nvSpPr>
        <p:spPr/>
        <p:txBody>
          <a:bodyPr/>
          <a:lstStyle/>
          <a:p>
            <a:pPr eaLnBrk="1" hangingPunct="1">
              <a:defRPr/>
            </a:pPr>
            <a:r>
              <a:rPr lang="de-CH" sz="1800" b="1" dirty="0" smtClean="0"/>
              <a:t>Back to basics </a:t>
            </a:r>
            <a:r>
              <a:rPr lang="de-CH" sz="1800" dirty="0" smtClean="0"/>
              <a:t>– life works without transport, power or hot water</a:t>
            </a:r>
          </a:p>
          <a:p>
            <a:pPr eaLnBrk="1" hangingPunct="1">
              <a:defRPr/>
            </a:pPr>
            <a:r>
              <a:rPr lang="de-CH" sz="1800" b="1" dirty="0" smtClean="0"/>
              <a:t>Incredible India </a:t>
            </a:r>
            <a:r>
              <a:rPr lang="de-CH" sz="1800" dirty="0" smtClean="0"/>
              <a:t>– «no» does not exist, try and then see</a:t>
            </a:r>
          </a:p>
          <a:p>
            <a:pPr eaLnBrk="1" hangingPunct="1">
              <a:defRPr/>
            </a:pPr>
            <a:r>
              <a:rPr lang="de-CH" sz="1800" b="1" dirty="0" smtClean="0"/>
              <a:t>High flyers</a:t>
            </a:r>
            <a:r>
              <a:rPr lang="de-CH" sz="1800" dirty="0" smtClean="0"/>
              <a:t> - How to create out of a bunch of individuals a high performing team</a:t>
            </a:r>
          </a:p>
          <a:p>
            <a:pPr marL="0" indent="0" eaLnBrk="1" hangingPunct="1">
              <a:buFont typeface="Wingdings" pitchFamily="2" charset="2"/>
              <a:buNone/>
              <a:defRPr/>
            </a:pPr>
            <a:endParaRPr lang="de-CH" dirty="0" smtClean="0"/>
          </a:p>
          <a:p>
            <a:pPr marL="0" indent="0" eaLnBrk="1" hangingPunct="1">
              <a:buFont typeface="Wingdings" pitchFamily="2" charset="2"/>
              <a:buNone/>
              <a:defRPr/>
            </a:pPr>
            <a:endParaRPr lang="de-CH" dirty="0" smtClean="0"/>
          </a:p>
          <a:p>
            <a:pPr marL="0" indent="0" eaLnBrk="1" hangingPunct="1">
              <a:buFont typeface="Wingdings" pitchFamily="2" charset="2"/>
              <a:buNone/>
              <a:defRPr/>
            </a:pPr>
            <a:endParaRPr lang="en-US" dirty="0" smtClean="0"/>
          </a:p>
          <a:p>
            <a:pPr eaLnBrk="1" hangingPunct="1">
              <a:defRPr/>
            </a:pPr>
            <a:endParaRPr lang="de-CH" dirty="0" smtClean="0"/>
          </a:p>
          <a:p>
            <a:pPr eaLnBrk="1" hangingPunct="1">
              <a:defRPr/>
            </a:pPr>
            <a:endParaRPr lang="en-US" dirty="0" smtClean="0"/>
          </a:p>
        </p:txBody>
      </p:sp>
      <p:sp>
        <p:nvSpPr>
          <p:cNvPr id="54275" name="Slide Number Placeholder 3"/>
          <p:cNvSpPr>
            <a:spLocks noGrp="1"/>
          </p:cNvSpPr>
          <p:nvPr>
            <p:ph type="sldNum" sz="quarter" idx="10"/>
          </p:nvPr>
        </p:nvSpPr>
        <p:spPr>
          <a:noFill/>
          <a:ln>
            <a:miter lim="800000"/>
            <a:headEnd/>
            <a:tailEnd/>
          </a:ln>
        </p:spPr>
        <p:txBody>
          <a:bodyPr/>
          <a:lstStyle/>
          <a:p>
            <a:fld id="{221C229B-FB26-4DB2-B28A-31491141D0D3}" type="slidenum">
              <a:rPr lang="en-US" smtClean="0"/>
              <a:pPr/>
              <a:t>25</a:t>
            </a:fld>
            <a:endParaRPr lang="en-US" smtClean="0"/>
          </a:p>
        </p:txBody>
      </p:sp>
      <p:sp>
        <p:nvSpPr>
          <p:cNvPr id="5" name="TextBox 4"/>
          <p:cNvSpPr txBox="1"/>
          <p:nvPr/>
        </p:nvSpPr>
        <p:spPr>
          <a:xfrm>
            <a:off x="200025" y="188913"/>
            <a:ext cx="3852863" cy="292100"/>
          </a:xfrm>
          <a:prstGeom prst="rect">
            <a:avLst/>
          </a:prstGeom>
          <a:noFill/>
        </p:spPr>
        <p:txBody>
          <a:bodyPr>
            <a:spAutoFit/>
          </a:bodyPr>
          <a:lstStyle/>
          <a:p>
            <a:pPr eaLnBrk="0" hangingPunct="0">
              <a:defRPr/>
            </a:pPr>
            <a:r>
              <a:rPr lang="de-CH" sz="1300" dirty="0">
                <a:solidFill>
                  <a:schemeClr val="bg1">
                    <a:lumMod val="75000"/>
                  </a:schemeClr>
                </a:solidFill>
                <a:latin typeface="Helvetica" pitchFamily="34" charset="0"/>
                <a:cs typeface="Helvetica" pitchFamily="34" charset="0"/>
              </a:rPr>
              <a:t>2012-03-13 - CSC India 13</a:t>
            </a:r>
            <a:endParaRPr lang="en-US" sz="1300" dirty="0">
              <a:solidFill>
                <a:schemeClr val="bg1">
                  <a:lumMod val="75000"/>
                </a:schemeClr>
              </a:solidFill>
              <a:latin typeface="Helvetica" pitchFamily="34" charset="0"/>
              <a:cs typeface="Helvetica" pitchFamily="34" charset="0"/>
            </a:endParaRPr>
          </a:p>
        </p:txBody>
      </p:sp>
      <p:pic>
        <p:nvPicPr>
          <p:cNvPr id="54277" name="Picture 5"/>
          <p:cNvPicPr>
            <a:picLocks noChangeAspect="1" noChangeArrowheads="1"/>
          </p:cNvPicPr>
          <p:nvPr/>
        </p:nvPicPr>
        <p:blipFill>
          <a:blip r:embed="rId2"/>
          <a:srcRect/>
          <a:stretch>
            <a:fillRect/>
          </a:stretch>
        </p:blipFill>
        <p:spPr bwMode="auto">
          <a:xfrm>
            <a:off x="7797800" y="481013"/>
            <a:ext cx="1585913" cy="368300"/>
          </a:xfrm>
          <a:prstGeom prst="rect">
            <a:avLst/>
          </a:prstGeom>
          <a:noFill/>
          <a:ln w="12700" algn="ctr">
            <a:noFill/>
            <a:miter lim="800000"/>
            <a:headEnd/>
            <a:tailEnd/>
          </a:ln>
        </p:spPr>
      </p:pic>
      <p:pic>
        <p:nvPicPr>
          <p:cNvPr id="54278" name="Picture 6"/>
          <p:cNvPicPr>
            <a:picLocks noChangeAspect="1" noChangeArrowheads="1"/>
          </p:cNvPicPr>
          <p:nvPr/>
        </p:nvPicPr>
        <p:blipFill>
          <a:blip r:embed="rId3"/>
          <a:srcRect/>
          <a:stretch>
            <a:fillRect/>
          </a:stretch>
        </p:blipFill>
        <p:spPr bwMode="auto">
          <a:xfrm>
            <a:off x="2649538" y="3117850"/>
            <a:ext cx="4799012" cy="3443288"/>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7" name="Picture 2"/>
          <p:cNvPicPr>
            <a:picLocks noChangeAspect="1" noChangeArrowheads="1"/>
          </p:cNvPicPr>
          <p:nvPr/>
        </p:nvPicPr>
        <p:blipFill>
          <a:blip r:embed="rId2"/>
          <a:srcRect/>
          <a:stretch>
            <a:fillRect/>
          </a:stretch>
        </p:blipFill>
        <p:spPr bwMode="auto">
          <a:xfrm>
            <a:off x="944563" y="2960688"/>
            <a:ext cx="3108325" cy="1735137"/>
          </a:xfrm>
          <a:prstGeom prst="rect">
            <a:avLst/>
          </a:prstGeom>
          <a:noFill/>
          <a:ln w="12700" algn="ctr">
            <a:noFill/>
            <a:miter lim="800000"/>
            <a:headEnd/>
            <a:tailEnd/>
          </a:ln>
        </p:spPr>
      </p:pic>
      <p:sp>
        <p:nvSpPr>
          <p:cNvPr id="55298" name="Slide Number Placeholder 3"/>
          <p:cNvSpPr>
            <a:spLocks noGrp="1"/>
          </p:cNvSpPr>
          <p:nvPr>
            <p:ph type="sldNum" sz="quarter" idx="10"/>
          </p:nvPr>
        </p:nvSpPr>
        <p:spPr>
          <a:noFill/>
          <a:ln>
            <a:miter lim="800000"/>
            <a:headEnd/>
            <a:tailEnd/>
          </a:ln>
        </p:spPr>
        <p:txBody>
          <a:bodyPr/>
          <a:lstStyle/>
          <a:p>
            <a:fld id="{F4970EE4-BA86-4980-B8AF-05FDFC45364A}" type="slidenum">
              <a:rPr lang="en-US" smtClean="0"/>
              <a:pPr/>
              <a:t>26</a:t>
            </a:fld>
            <a:endParaRPr lang="en-US" smtClean="0"/>
          </a:p>
        </p:txBody>
      </p:sp>
      <p:pic>
        <p:nvPicPr>
          <p:cNvPr id="55299" name="Picture 3"/>
          <p:cNvPicPr>
            <a:picLocks noChangeAspect="1" noChangeArrowheads="1"/>
          </p:cNvPicPr>
          <p:nvPr/>
        </p:nvPicPr>
        <p:blipFill>
          <a:blip r:embed="rId3"/>
          <a:srcRect/>
          <a:stretch>
            <a:fillRect/>
          </a:stretch>
        </p:blipFill>
        <p:spPr bwMode="auto">
          <a:xfrm>
            <a:off x="0" y="4333875"/>
            <a:ext cx="3657600" cy="2551113"/>
          </a:xfrm>
          <a:prstGeom prst="rect">
            <a:avLst/>
          </a:prstGeom>
          <a:noFill/>
          <a:ln w="12700" algn="ctr">
            <a:noFill/>
            <a:miter lim="800000"/>
            <a:headEnd/>
            <a:tailEnd/>
          </a:ln>
        </p:spPr>
      </p:pic>
      <p:pic>
        <p:nvPicPr>
          <p:cNvPr id="55300" name="Picture 5"/>
          <p:cNvPicPr>
            <a:picLocks noChangeAspect="1" noChangeArrowheads="1"/>
          </p:cNvPicPr>
          <p:nvPr/>
        </p:nvPicPr>
        <p:blipFill>
          <a:blip r:embed="rId4"/>
          <a:srcRect/>
          <a:stretch>
            <a:fillRect/>
          </a:stretch>
        </p:blipFill>
        <p:spPr bwMode="auto">
          <a:xfrm>
            <a:off x="0" y="-1588"/>
            <a:ext cx="5961063" cy="3294063"/>
          </a:xfrm>
          <a:prstGeom prst="rect">
            <a:avLst/>
          </a:prstGeom>
          <a:noFill/>
          <a:ln w="12700" algn="ctr">
            <a:noFill/>
            <a:miter lim="800000"/>
            <a:headEnd/>
            <a:tailEnd/>
          </a:ln>
        </p:spPr>
      </p:pic>
      <p:pic>
        <p:nvPicPr>
          <p:cNvPr id="55301" name="Picture 4"/>
          <p:cNvPicPr>
            <a:picLocks noChangeAspect="1" noChangeArrowheads="1"/>
          </p:cNvPicPr>
          <p:nvPr/>
        </p:nvPicPr>
        <p:blipFill>
          <a:blip r:embed="rId5"/>
          <a:srcRect/>
          <a:stretch>
            <a:fillRect/>
          </a:stretch>
        </p:blipFill>
        <p:spPr bwMode="auto">
          <a:xfrm>
            <a:off x="3584575" y="3300413"/>
            <a:ext cx="6321425" cy="3584575"/>
          </a:xfrm>
          <a:prstGeom prst="rect">
            <a:avLst/>
          </a:prstGeom>
          <a:noFill/>
          <a:ln w="12700" algn="ctr">
            <a:noFill/>
            <a:miter lim="800000"/>
            <a:headEnd/>
            <a:tailEnd/>
          </a:ln>
        </p:spPr>
      </p:pic>
      <p:pic>
        <p:nvPicPr>
          <p:cNvPr id="55302" name="Picture 4"/>
          <p:cNvPicPr>
            <a:picLocks noChangeAspect="1" noChangeArrowheads="1"/>
          </p:cNvPicPr>
          <p:nvPr/>
        </p:nvPicPr>
        <p:blipFill>
          <a:blip r:embed="rId6"/>
          <a:srcRect/>
          <a:stretch>
            <a:fillRect/>
          </a:stretch>
        </p:blipFill>
        <p:spPr bwMode="auto">
          <a:xfrm>
            <a:off x="7970838" y="-6350"/>
            <a:ext cx="1941512" cy="1625600"/>
          </a:xfrm>
          <a:prstGeom prst="rect">
            <a:avLst/>
          </a:prstGeom>
          <a:noFill/>
          <a:ln w="12700" algn="ctr">
            <a:noFill/>
            <a:miter lim="800000"/>
            <a:headEnd/>
            <a:tailEnd/>
          </a:ln>
        </p:spPr>
      </p:pic>
      <p:pic>
        <p:nvPicPr>
          <p:cNvPr id="55303" name="Picture 2"/>
          <p:cNvPicPr>
            <a:picLocks noChangeAspect="1" noChangeArrowheads="1"/>
          </p:cNvPicPr>
          <p:nvPr/>
        </p:nvPicPr>
        <p:blipFill>
          <a:blip r:embed="rId7"/>
          <a:srcRect/>
          <a:stretch>
            <a:fillRect/>
          </a:stretch>
        </p:blipFill>
        <p:spPr bwMode="auto">
          <a:xfrm>
            <a:off x="5721350" y="-14288"/>
            <a:ext cx="2544763" cy="3767138"/>
          </a:xfrm>
          <a:prstGeom prst="rect">
            <a:avLst/>
          </a:prstGeom>
          <a:noFill/>
          <a:ln w="12700" algn="ctr">
            <a:noFill/>
            <a:miter lim="800000"/>
            <a:headEnd/>
            <a:tailEnd/>
          </a:ln>
        </p:spPr>
      </p:pic>
      <p:pic>
        <p:nvPicPr>
          <p:cNvPr id="55304" name="Picture 5"/>
          <p:cNvPicPr>
            <a:picLocks noChangeAspect="1" noChangeArrowheads="1"/>
          </p:cNvPicPr>
          <p:nvPr/>
        </p:nvPicPr>
        <p:blipFill>
          <a:blip r:embed="rId8"/>
          <a:srcRect/>
          <a:stretch>
            <a:fillRect/>
          </a:stretch>
        </p:blipFill>
        <p:spPr bwMode="auto">
          <a:xfrm>
            <a:off x="7832725" y="1619250"/>
            <a:ext cx="2089150" cy="2049463"/>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2"/>
          <p:cNvSpPr>
            <a:spLocks noGrp="1" noChangeArrowheads="1"/>
          </p:cNvSpPr>
          <p:nvPr>
            <p:ph type="ctrTitle" idx="4294967295"/>
          </p:nvPr>
        </p:nvSpPr>
        <p:spPr>
          <a:xfrm>
            <a:off x="273050" y="1417638"/>
            <a:ext cx="9359900" cy="2011362"/>
          </a:xfrm>
        </p:spPr>
        <p:txBody>
          <a:bodyPr/>
          <a:lstStyle/>
          <a:p>
            <a:pPr eaLnBrk="1" hangingPunct="1"/>
            <a:r>
              <a:rPr lang="en-US" sz="2800" smtClean="0">
                <a:solidFill>
                  <a:schemeClr val="tx1"/>
                </a:solidFill>
              </a:rPr>
              <a:t>Lukas Ruppen</a:t>
            </a:r>
            <a:br>
              <a:rPr lang="en-US" sz="2800" smtClean="0">
                <a:solidFill>
                  <a:schemeClr val="tx1"/>
                </a:solidFill>
              </a:rPr>
            </a:br>
            <a:r>
              <a:rPr lang="en-US" sz="1300" smtClean="0">
                <a:solidFill>
                  <a:schemeClr val="tx1"/>
                </a:solidFill>
              </a:rPr>
              <a:t/>
            </a:r>
            <a:br>
              <a:rPr lang="en-US" sz="1300" smtClean="0">
                <a:solidFill>
                  <a:schemeClr val="tx1"/>
                </a:solidFill>
              </a:rPr>
            </a:br>
            <a:r>
              <a:rPr lang="en-US" sz="1600" smtClean="0">
                <a:solidFill>
                  <a:schemeClr val="tx1"/>
                </a:solidFill>
              </a:rPr>
              <a:t>My CSC Experience as part of Team Brazil 11</a:t>
            </a:r>
          </a:p>
        </p:txBody>
      </p:sp>
      <p:sp>
        <p:nvSpPr>
          <p:cNvPr id="57346" name="Rectangle 5"/>
          <p:cNvSpPr>
            <a:spLocks noGrp="1" noChangeArrowheads="1"/>
          </p:cNvSpPr>
          <p:nvPr>
            <p:ph type="subTitle" idx="4294967295"/>
          </p:nvPr>
        </p:nvSpPr>
        <p:spPr>
          <a:xfrm>
            <a:off x="273050" y="452438"/>
            <a:ext cx="8335963" cy="528637"/>
          </a:xfrm>
        </p:spPr>
        <p:txBody>
          <a:bodyPr anchor="b"/>
          <a:lstStyle/>
          <a:p>
            <a:pPr marL="0" indent="0" eaLnBrk="1" hangingPunct="1">
              <a:spcBef>
                <a:spcPct val="20000"/>
              </a:spcBef>
              <a:buFont typeface="Wingdings" pitchFamily="2" charset="2"/>
              <a:buNone/>
            </a:pPr>
            <a:r>
              <a:rPr lang="en-US" sz="1300" smtClean="0"/>
              <a:t>Proud Lunch Sessions Q1 / 2011</a:t>
            </a:r>
          </a:p>
          <a:p>
            <a:pPr marL="0" indent="0" eaLnBrk="1" hangingPunct="1">
              <a:spcBef>
                <a:spcPct val="20000"/>
              </a:spcBef>
              <a:buFont typeface="Wingdings" pitchFamily="2" charset="2"/>
              <a:buNone/>
            </a:pPr>
            <a:r>
              <a:rPr lang="en-US" sz="1300" smtClean="0"/>
              <a:t>Sandra Tobler / Lukas Ruppen</a:t>
            </a:r>
          </a:p>
        </p:txBody>
      </p:sp>
      <p:pic>
        <p:nvPicPr>
          <p:cNvPr id="57347" name="Picture 4"/>
          <p:cNvPicPr>
            <a:picLocks noChangeAspect="1" noChangeArrowheads="1"/>
          </p:cNvPicPr>
          <p:nvPr/>
        </p:nvPicPr>
        <p:blipFill>
          <a:blip r:embed="rId3"/>
          <a:srcRect r="4836"/>
          <a:stretch>
            <a:fillRect/>
          </a:stretch>
        </p:blipFill>
        <p:spPr bwMode="auto">
          <a:xfrm>
            <a:off x="7213600" y="115888"/>
            <a:ext cx="2635250" cy="3562350"/>
          </a:xfrm>
          <a:prstGeom prst="rect">
            <a:avLst/>
          </a:prstGeom>
          <a:noFill/>
          <a:ln w="12700" algn="ctr">
            <a:noFill/>
            <a:miter lim="800000"/>
            <a:headEnd/>
            <a:tailEnd/>
          </a:ln>
        </p:spPr>
      </p:pic>
      <p:pic>
        <p:nvPicPr>
          <p:cNvPr id="57348" name="Picture 5"/>
          <p:cNvPicPr>
            <a:picLocks noChangeAspect="1" noChangeArrowheads="1"/>
          </p:cNvPicPr>
          <p:nvPr/>
        </p:nvPicPr>
        <p:blipFill>
          <a:blip r:embed="rId4"/>
          <a:srcRect/>
          <a:stretch>
            <a:fillRect/>
          </a:stretch>
        </p:blipFill>
        <p:spPr bwMode="auto">
          <a:xfrm>
            <a:off x="4459288" y="369888"/>
            <a:ext cx="3171825" cy="736600"/>
          </a:xfrm>
          <a:prstGeom prst="rect">
            <a:avLst/>
          </a:prstGeom>
          <a:noFill/>
          <a:ln w="12700" algn="ctr">
            <a:noFill/>
            <a:miter lim="800000"/>
            <a:headEnd/>
            <a:tailEnd/>
          </a:ln>
        </p:spPr>
      </p:pic>
      <p:pic>
        <p:nvPicPr>
          <p:cNvPr id="57350" name="Picture 6"/>
          <p:cNvPicPr>
            <a:picLocks noChangeAspect="1" noChangeArrowheads="1"/>
          </p:cNvPicPr>
          <p:nvPr/>
        </p:nvPicPr>
        <p:blipFill>
          <a:blip r:embed="rId5"/>
          <a:srcRect/>
          <a:stretch>
            <a:fillRect/>
          </a:stretch>
        </p:blipFill>
        <p:spPr bwMode="auto">
          <a:xfrm>
            <a:off x="273050" y="3681413"/>
            <a:ext cx="9432925" cy="2474912"/>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Number Placeholder 3"/>
          <p:cNvSpPr>
            <a:spLocks noGrp="1"/>
          </p:cNvSpPr>
          <p:nvPr>
            <p:ph type="sldNum" sz="quarter" idx="10"/>
          </p:nvPr>
        </p:nvSpPr>
        <p:spPr>
          <a:noFill/>
          <a:ln>
            <a:miter lim="800000"/>
            <a:headEnd/>
            <a:tailEnd/>
          </a:ln>
        </p:spPr>
        <p:txBody>
          <a:bodyPr/>
          <a:lstStyle/>
          <a:p>
            <a:fld id="{67D901A0-0A33-465F-8A12-714E6623AD61}" type="slidenum">
              <a:rPr lang="en-US" smtClean="0"/>
              <a:pPr/>
              <a:t>28</a:t>
            </a:fld>
            <a:endParaRPr lang="en-US" smtClean="0"/>
          </a:p>
        </p:txBody>
      </p:sp>
      <p:sp>
        <p:nvSpPr>
          <p:cNvPr id="59394" name="Rectangle 2"/>
          <p:cNvSpPr>
            <a:spLocks noGrp="1" noChangeArrowheads="1"/>
          </p:cNvSpPr>
          <p:nvPr>
            <p:ph type="title"/>
          </p:nvPr>
        </p:nvSpPr>
        <p:spPr/>
        <p:txBody>
          <a:bodyPr/>
          <a:lstStyle/>
          <a:p>
            <a:pPr eaLnBrk="1" hangingPunct="1"/>
            <a:r>
              <a:rPr lang="de-CH" smtClean="0"/>
              <a:t>My motivation to apply for the CSC program</a:t>
            </a:r>
          </a:p>
        </p:txBody>
      </p:sp>
      <p:sp>
        <p:nvSpPr>
          <p:cNvPr id="59395" name="Rectangle 3"/>
          <p:cNvSpPr>
            <a:spLocks noGrp="1" noChangeArrowheads="1"/>
          </p:cNvSpPr>
          <p:nvPr>
            <p:ph type="body" idx="1"/>
          </p:nvPr>
        </p:nvSpPr>
        <p:spPr/>
        <p:txBody>
          <a:bodyPr/>
          <a:lstStyle/>
          <a:p>
            <a:pPr eaLnBrk="1" hangingPunct="1"/>
            <a:r>
              <a:rPr lang="de-CH" smtClean="0"/>
              <a:t>I heard from colleagues about the CSC program and wanted to be part of this enriching experience</a:t>
            </a:r>
          </a:p>
          <a:p>
            <a:pPr eaLnBrk="1" hangingPunct="1"/>
            <a:r>
              <a:rPr lang="de-CH" smtClean="0"/>
              <a:t>The CSC program offers the possibility to be exposed to a </a:t>
            </a:r>
            <a:r>
              <a:rPr lang="de-CH" b="1" smtClean="0"/>
              <a:t>work</a:t>
            </a:r>
            <a:r>
              <a:rPr lang="de-CH" smtClean="0"/>
              <a:t> culture in an emerging market and to make a difference</a:t>
            </a:r>
          </a:p>
          <a:p>
            <a:pPr eaLnBrk="1" hangingPunct="1"/>
            <a:endParaRPr lang="de-CH" smtClean="0"/>
          </a:p>
          <a:p>
            <a:pPr eaLnBrk="1" hangingPunct="1"/>
            <a:endParaRPr lang="de-CH" smtClean="0"/>
          </a:p>
          <a:p>
            <a:pPr eaLnBrk="1" hangingPunct="1"/>
            <a:endParaRPr lang="de-CH" smtClean="0"/>
          </a:p>
          <a:p>
            <a:pPr eaLnBrk="1" hangingPunct="1"/>
            <a:endParaRPr lang="de-CH" smtClean="0"/>
          </a:p>
        </p:txBody>
      </p:sp>
      <p:pic>
        <p:nvPicPr>
          <p:cNvPr id="59396" name="Picture 4"/>
          <p:cNvPicPr>
            <a:picLocks noChangeAspect="1" noChangeArrowheads="1"/>
          </p:cNvPicPr>
          <p:nvPr/>
        </p:nvPicPr>
        <p:blipFill>
          <a:blip r:embed="rId2"/>
          <a:srcRect/>
          <a:stretch>
            <a:fillRect/>
          </a:stretch>
        </p:blipFill>
        <p:spPr bwMode="auto">
          <a:xfrm>
            <a:off x="7797800" y="481013"/>
            <a:ext cx="1585913" cy="368300"/>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Slide Number Placeholder 3"/>
          <p:cNvSpPr>
            <a:spLocks noGrp="1"/>
          </p:cNvSpPr>
          <p:nvPr>
            <p:ph type="sldNum" sz="quarter" idx="10"/>
          </p:nvPr>
        </p:nvSpPr>
        <p:spPr>
          <a:noFill/>
          <a:ln>
            <a:miter lim="800000"/>
            <a:headEnd/>
            <a:tailEnd/>
          </a:ln>
        </p:spPr>
        <p:txBody>
          <a:bodyPr/>
          <a:lstStyle/>
          <a:p>
            <a:fld id="{E76A976F-5780-4194-A100-71AEA0087780}" type="slidenum">
              <a:rPr lang="en-US" smtClean="0"/>
              <a:pPr/>
              <a:t>29</a:t>
            </a:fld>
            <a:endParaRPr lang="en-US" smtClean="0"/>
          </a:p>
        </p:txBody>
      </p:sp>
      <p:sp>
        <p:nvSpPr>
          <p:cNvPr id="61442" name="Rectangle 2"/>
          <p:cNvSpPr>
            <a:spLocks noGrp="1" noChangeArrowheads="1"/>
          </p:cNvSpPr>
          <p:nvPr>
            <p:ph type="title"/>
          </p:nvPr>
        </p:nvSpPr>
        <p:spPr/>
        <p:txBody>
          <a:bodyPr/>
          <a:lstStyle/>
          <a:p>
            <a:pPr eaLnBrk="1" hangingPunct="1"/>
            <a:r>
              <a:rPr lang="de-CH" smtClean="0"/>
              <a:t>The CSC Brazil 11 Team</a:t>
            </a:r>
          </a:p>
        </p:txBody>
      </p:sp>
      <p:pic>
        <p:nvPicPr>
          <p:cNvPr id="61443" name="Picture 3" descr="the team"/>
          <p:cNvPicPr>
            <a:picLocks noChangeAspect="1" noChangeArrowheads="1"/>
          </p:cNvPicPr>
          <p:nvPr/>
        </p:nvPicPr>
        <p:blipFill>
          <a:blip r:embed="rId2"/>
          <a:srcRect/>
          <a:stretch>
            <a:fillRect/>
          </a:stretch>
        </p:blipFill>
        <p:spPr bwMode="auto">
          <a:xfrm>
            <a:off x="1281113" y="1412875"/>
            <a:ext cx="7418387" cy="4916488"/>
          </a:xfrm>
          <a:prstGeom prst="rect">
            <a:avLst/>
          </a:prstGeom>
          <a:noFill/>
          <a:ln w="9525">
            <a:noFill/>
            <a:miter lim="800000"/>
            <a:headEnd/>
            <a:tailEnd/>
          </a:ln>
        </p:spPr>
      </p:pic>
      <p:sp>
        <p:nvSpPr>
          <p:cNvPr id="61444" name="Text Box 4"/>
          <p:cNvSpPr txBox="1">
            <a:spLocks noChangeArrowheads="1"/>
          </p:cNvSpPr>
          <p:nvPr/>
        </p:nvSpPr>
        <p:spPr bwMode="auto">
          <a:xfrm>
            <a:off x="2649538" y="6453188"/>
            <a:ext cx="4643437" cy="304800"/>
          </a:xfrm>
          <a:prstGeom prst="rect">
            <a:avLst/>
          </a:prstGeom>
          <a:noFill/>
          <a:ln w="12700" algn="ctr">
            <a:noFill/>
            <a:miter lim="800000"/>
            <a:headEnd/>
            <a:tailEnd/>
          </a:ln>
        </p:spPr>
        <p:txBody>
          <a:bodyPr>
            <a:spAutoFit/>
          </a:bodyPr>
          <a:lstStyle/>
          <a:p>
            <a:pPr algn="ctr" eaLnBrk="0" hangingPunct="0">
              <a:spcBef>
                <a:spcPct val="50000"/>
              </a:spcBef>
            </a:pPr>
            <a:r>
              <a:rPr lang="de-CH" sz="1400" i="0"/>
              <a:t>The Brazil 11 Team at the closing ceremony</a:t>
            </a:r>
          </a:p>
        </p:txBody>
      </p:sp>
      <p:pic>
        <p:nvPicPr>
          <p:cNvPr id="61445" name="Picture 5" descr="sweden"/>
          <p:cNvPicPr>
            <a:picLocks noChangeAspect="1" noChangeArrowheads="1"/>
          </p:cNvPicPr>
          <p:nvPr/>
        </p:nvPicPr>
        <p:blipFill>
          <a:blip r:embed="rId3"/>
          <a:srcRect/>
          <a:stretch>
            <a:fillRect/>
          </a:stretch>
        </p:blipFill>
        <p:spPr bwMode="auto">
          <a:xfrm>
            <a:off x="6500813" y="1736725"/>
            <a:ext cx="652462" cy="417513"/>
          </a:xfrm>
          <a:prstGeom prst="rect">
            <a:avLst/>
          </a:prstGeom>
          <a:noFill/>
          <a:ln w="9525">
            <a:solidFill>
              <a:schemeClr val="tx1"/>
            </a:solidFill>
            <a:miter lim="800000"/>
            <a:headEnd/>
            <a:tailEnd/>
          </a:ln>
        </p:spPr>
      </p:pic>
      <p:pic>
        <p:nvPicPr>
          <p:cNvPr id="61446" name="Picture 7" descr="china"/>
          <p:cNvPicPr>
            <a:picLocks noChangeAspect="1" noChangeArrowheads="1"/>
          </p:cNvPicPr>
          <p:nvPr/>
        </p:nvPicPr>
        <p:blipFill>
          <a:blip r:embed="rId4"/>
          <a:srcRect/>
          <a:stretch>
            <a:fillRect/>
          </a:stretch>
        </p:blipFill>
        <p:spPr bwMode="auto">
          <a:xfrm>
            <a:off x="7653338" y="1771650"/>
            <a:ext cx="654050" cy="417513"/>
          </a:xfrm>
          <a:prstGeom prst="rect">
            <a:avLst/>
          </a:prstGeom>
          <a:noFill/>
          <a:ln w="9525">
            <a:solidFill>
              <a:schemeClr val="tx1"/>
            </a:solidFill>
            <a:miter lim="800000"/>
            <a:headEnd/>
            <a:tailEnd/>
          </a:ln>
        </p:spPr>
      </p:pic>
      <p:pic>
        <p:nvPicPr>
          <p:cNvPr id="61447" name="Picture 9" descr="philippi"/>
          <p:cNvPicPr>
            <a:picLocks noChangeAspect="1" noChangeArrowheads="1"/>
          </p:cNvPicPr>
          <p:nvPr/>
        </p:nvPicPr>
        <p:blipFill>
          <a:blip r:embed="rId5"/>
          <a:srcRect/>
          <a:stretch>
            <a:fillRect/>
          </a:stretch>
        </p:blipFill>
        <p:spPr bwMode="auto">
          <a:xfrm>
            <a:off x="7077075" y="1879600"/>
            <a:ext cx="652463" cy="417513"/>
          </a:xfrm>
          <a:prstGeom prst="rect">
            <a:avLst/>
          </a:prstGeom>
          <a:noFill/>
          <a:ln w="9525">
            <a:solidFill>
              <a:schemeClr val="tx1"/>
            </a:solidFill>
            <a:miter lim="800000"/>
            <a:headEnd/>
            <a:tailEnd/>
          </a:ln>
        </p:spPr>
      </p:pic>
      <p:pic>
        <p:nvPicPr>
          <p:cNvPr id="61448" name="Picture 11" descr="czechr"/>
          <p:cNvPicPr>
            <a:picLocks noChangeAspect="1" noChangeArrowheads="1"/>
          </p:cNvPicPr>
          <p:nvPr/>
        </p:nvPicPr>
        <p:blipFill>
          <a:blip r:embed="rId6"/>
          <a:srcRect/>
          <a:stretch>
            <a:fillRect/>
          </a:stretch>
        </p:blipFill>
        <p:spPr bwMode="auto">
          <a:xfrm>
            <a:off x="4268788" y="1447800"/>
            <a:ext cx="633412" cy="417513"/>
          </a:xfrm>
          <a:prstGeom prst="rect">
            <a:avLst/>
          </a:prstGeom>
          <a:noFill/>
          <a:ln w="9525">
            <a:solidFill>
              <a:schemeClr val="tx1"/>
            </a:solidFill>
            <a:miter lim="800000"/>
            <a:headEnd/>
            <a:tailEnd/>
          </a:ln>
        </p:spPr>
      </p:pic>
      <p:pic>
        <p:nvPicPr>
          <p:cNvPr id="61449" name="Picture 12" descr="usa"/>
          <p:cNvPicPr>
            <a:picLocks noChangeAspect="1" noChangeArrowheads="1"/>
          </p:cNvPicPr>
          <p:nvPr/>
        </p:nvPicPr>
        <p:blipFill>
          <a:blip r:embed="rId7"/>
          <a:srcRect/>
          <a:stretch>
            <a:fillRect/>
          </a:stretch>
        </p:blipFill>
        <p:spPr bwMode="auto">
          <a:xfrm>
            <a:off x="5961063" y="1484313"/>
            <a:ext cx="661987" cy="417512"/>
          </a:xfrm>
          <a:prstGeom prst="rect">
            <a:avLst/>
          </a:prstGeom>
          <a:noFill/>
          <a:ln w="9525">
            <a:solidFill>
              <a:schemeClr val="tx1"/>
            </a:solidFill>
            <a:miter lim="800000"/>
            <a:headEnd/>
            <a:tailEnd/>
          </a:ln>
        </p:spPr>
      </p:pic>
      <p:pic>
        <p:nvPicPr>
          <p:cNvPr id="61450" name="Picture 13" descr="uk"/>
          <p:cNvPicPr>
            <a:picLocks noChangeAspect="1" noChangeArrowheads="1"/>
          </p:cNvPicPr>
          <p:nvPr/>
        </p:nvPicPr>
        <p:blipFill>
          <a:blip r:embed="rId8"/>
          <a:srcRect/>
          <a:stretch>
            <a:fillRect/>
          </a:stretch>
        </p:blipFill>
        <p:spPr bwMode="auto">
          <a:xfrm>
            <a:off x="5097463" y="1520825"/>
            <a:ext cx="639762" cy="417513"/>
          </a:xfrm>
          <a:prstGeom prst="rect">
            <a:avLst/>
          </a:prstGeom>
          <a:noFill/>
          <a:ln w="9525">
            <a:solidFill>
              <a:schemeClr val="tx1"/>
            </a:solidFill>
            <a:miter lim="800000"/>
            <a:headEnd/>
            <a:tailEnd/>
          </a:ln>
        </p:spPr>
      </p:pic>
      <p:pic>
        <p:nvPicPr>
          <p:cNvPr id="61451" name="Picture 14" descr="soukorea"/>
          <p:cNvPicPr>
            <a:picLocks noChangeAspect="1" noChangeArrowheads="1"/>
          </p:cNvPicPr>
          <p:nvPr/>
        </p:nvPicPr>
        <p:blipFill>
          <a:blip r:embed="rId9"/>
          <a:srcRect/>
          <a:stretch>
            <a:fillRect/>
          </a:stretch>
        </p:blipFill>
        <p:spPr bwMode="auto">
          <a:xfrm>
            <a:off x="4592638" y="1663700"/>
            <a:ext cx="641350" cy="417513"/>
          </a:xfrm>
          <a:prstGeom prst="rect">
            <a:avLst/>
          </a:prstGeom>
          <a:noFill/>
          <a:ln w="9525">
            <a:solidFill>
              <a:schemeClr val="tx1"/>
            </a:solidFill>
            <a:miter lim="800000"/>
            <a:headEnd/>
            <a:tailEnd/>
          </a:ln>
        </p:spPr>
      </p:pic>
      <p:pic>
        <p:nvPicPr>
          <p:cNvPr id="61452" name="Picture 16" descr="soukorea"/>
          <p:cNvPicPr>
            <a:picLocks noChangeAspect="1" noChangeArrowheads="1"/>
          </p:cNvPicPr>
          <p:nvPr/>
        </p:nvPicPr>
        <p:blipFill>
          <a:blip r:embed="rId9"/>
          <a:srcRect/>
          <a:stretch>
            <a:fillRect/>
          </a:stretch>
        </p:blipFill>
        <p:spPr bwMode="auto">
          <a:xfrm>
            <a:off x="1758950" y="1484313"/>
            <a:ext cx="641350" cy="417512"/>
          </a:xfrm>
          <a:prstGeom prst="rect">
            <a:avLst/>
          </a:prstGeom>
          <a:noFill/>
          <a:ln w="9525">
            <a:solidFill>
              <a:schemeClr val="tx1"/>
            </a:solidFill>
            <a:miter lim="800000"/>
            <a:headEnd/>
            <a:tailEnd/>
          </a:ln>
        </p:spPr>
      </p:pic>
      <p:pic>
        <p:nvPicPr>
          <p:cNvPr id="61453" name="Picture 18" descr="switzerland"/>
          <p:cNvPicPr>
            <a:picLocks noChangeAspect="1" noChangeArrowheads="1"/>
          </p:cNvPicPr>
          <p:nvPr/>
        </p:nvPicPr>
        <p:blipFill>
          <a:blip r:embed="rId10"/>
          <a:srcRect/>
          <a:stretch>
            <a:fillRect/>
          </a:stretch>
        </p:blipFill>
        <p:spPr bwMode="auto">
          <a:xfrm>
            <a:off x="3333750" y="1433513"/>
            <a:ext cx="644525" cy="419100"/>
          </a:xfrm>
          <a:prstGeom prst="rect">
            <a:avLst/>
          </a:prstGeom>
          <a:noFill/>
          <a:ln w="9525">
            <a:solidFill>
              <a:schemeClr val="tx1"/>
            </a:solidFill>
            <a:miter lim="800000"/>
            <a:headEnd/>
            <a:tailEnd/>
          </a:ln>
        </p:spPr>
      </p:pic>
      <p:pic>
        <p:nvPicPr>
          <p:cNvPr id="61454" name="Picture 17" descr="safrica"/>
          <p:cNvPicPr>
            <a:picLocks noChangeAspect="1" noChangeArrowheads="1"/>
          </p:cNvPicPr>
          <p:nvPr/>
        </p:nvPicPr>
        <p:blipFill>
          <a:blip r:embed="rId11"/>
          <a:srcRect/>
          <a:stretch>
            <a:fillRect/>
          </a:stretch>
        </p:blipFill>
        <p:spPr bwMode="auto">
          <a:xfrm>
            <a:off x="3767138" y="1700213"/>
            <a:ext cx="646112" cy="415925"/>
          </a:xfrm>
          <a:prstGeom prst="rect">
            <a:avLst/>
          </a:prstGeom>
          <a:noFill/>
          <a:ln w="9525">
            <a:solidFill>
              <a:schemeClr val="tx1"/>
            </a:solidFill>
            <a:miter lim="800000"/>
            <a:headEnd/>
            <a:tailEnd/>
          </a:ln>
        </p:spPr>
      </p:pic>
      <p:pic>
        <p:nvPicPr>
          <p:cNvPr id="61455" name="Picture 10" descr="soukorea"/>
          <p:cNvPicPr>
            <a:picLocks noChangeAspect="1" noChangeArrowheads="1"/>
          </p:cNvPicPr>
          <p:nvPr/>
        </p:nvPicPr>
        <p:blipFill>
          <a:blip r:embed="rId9"/>
          <a:srcRect/>
          <a:stretch>
            <a:fillRect/>
          </a:stretch>
        </p:blipFill>
        <p:spPr bwMode="auto">
          <a:xfrm>
            <a:off x="4953000" y="1844675"/>
            <a:ext cx="641350" cy="417513"/>
          </a:xfrm>
          <a:prstGeom prst="rect">
            <a:avLst/>
          </a:prstGeom>
          <a:noFill/>
          <a:ln w="9525">
            <a:solidFill>
              <a:schemeClr val="tx1"/>
            </a:solidFill>
            <a:miter lim="800000"/>
            <a:headEnd/>
            <a:tailEnd/>
          </a:ln>
        </p:spPr>
      </p:pic>
      <p:pic>
        <p:nvPicPr>
          <p:cNvPr id="61456" name="Picture 8" descr="france"/>
          <p:cNvPicPr>
            <a:picLocks noChangeAspect="1" noChangeArrowheads="1"/>
          </p:cNvPicPr>
          <p:nvPr/>
        </p:nvPicPr>
        <p:blipFill>
          <a:blip r:embed="rId12"/>
          <a:srcRect/>
          <a:stretch>
            <a:fillRect/>
          </a:stretch>
        </p:blipFill>
        <p:spPr bwMode="auto">
          <a:xfrm>
            <a:off x="5673725" y="1844675"/>
            <a:ext cx="652463" cy="417513"/>
          </a:xfrm>
          <a:prstGeom prst="rect">
            <a:avLst/>
          </a:prstGeom>
          <a:noFill/>
          <a:ln w="9525">
            <a:solidFill>
              <a:schemeClr val="tx1"/>
            </a:solidFill>
            <a:miter lim="800000"/>
            <a:headEnd/>
            <a:tailEnd/>
          </a:ln>
        </p:spPr>
      </p:pic>
      <p:pic>
        <p:nvPicPr>
          <p:cNvPr id="61457" name="Picture 15" descr="usa"/>
          <p:cNvPicPr>
            <a:picLocks noChangeAspect="1" noChangeArrowheads="1"/>
          </p:cNvPicPr>
          <p:nvPr/>
        </p:nvPicPr>
        <p:blipFill>
          <a:blip r:embed="rId7"/>
          <a:srcRect/>
          <a:stretch>
            <a:fillRect/>
          </a:stretch>
        </p:blipFill>
        <p:spPr bwMode="auto">
          <a:xfrm>
            <a:off x="2289175" y="1858963"/>
            <a:ext cx="661988" cy="417512"/>
          </a:xfrm>
          <a:prstGeom prst="rect">
            <a:avLst/>
          </a:prstGeom>
          <a:noFill/>
          <a:ln w="9525">
            <a:solidFill>
              <a:schemeClr val="tx1"/>
            </a:solidFill>
            <a:miter lim="800000"/>
            <a:headEnd/>
            <a:tailEnd/>
          </a:ln>
        </p:spPr>
      </p:pic>
      <p:pic>
        <p:nvPicPr>
          <p:cNvPr id="61458" name="Picture 6" descr="austral"/>
          <p:cNvPicPr>
            <a:picLocks noChangeAspect="1" noChangeArrowheads="1"/>
          </p:cNvPicPr>
          <p:nvPr/>
        </p:nvPicPr>
        <p:blipFill>
          <a:blip r:embed="rId13"/>
          <a:srcRect/>
          <a:stretch>
            <a:fillRect/>
          </a:stretch>
        </p:blipFill>
        <p:spPr bwMode="auto">
          <a:xfrm>
            <a:off x="2900363" y="1736725"/>
            <a:ext cx="615950" cy="417513"/>
          </a:xfrm>
          <a:prstGeom prst="rect">
            <a:avLst/>
          </a:prstGeom>
          <a:noFill/>
          <a:ln w="9525">
            <a:solidFill>
              <a:schemeClr val="tx1"/>
            </a:solidFill>
            <a:miter lim="800000"/>
            <a:headEnd/>
            <a:tailEnd/>
          </a:ln>
        </p:spPr>
      </p:pic>
      <p:pic>
        <p:nvPicPr>
          <p:cNvPr id="61459" name="Picture 20"/>
          <p:cNvPicPr>
            <a:picLocks noChangeAspect="1" noChangeArrowheads="1"/>
          </p:cNvPicPr>
          <p:nvPr/>
        </p:nvPicPr>
        <p:blipFill>
          <a:blip r:embed="rId14"/>
          <a:srcRect/>
          <a:stretch>
            <a:fillRect/>
          </a:stretch>
        </p:blipFill>
        <p:spPr bwMode="auto">
          <a:xfrm>
            <a:off x="8150225" y="4868863"/>
            <a:ext cx="1087438" cy="1619250"/>
          </a:xfrm>
          <a:prstGeom prst="rect">
            <a:avLst/>
          </a:prstGeom>
          <a:noFill/>
          <a:ln w="12700" algn="ctr">
            <a:noFill/>
            <a:miter lim="800000"/>
            <a:headEnd/>
            <a:tailEnd/>
          </a:ln>
        </p:spPr>
      </p:pic>
      <p:pic>
        <p:nvPicPr>
          <p:cNvPr id="61460" name="Picture 21"/>
          <p:cNvPicPr>
            <a:picLocks noChangeAspect="1" noChangeArrowheads="1"/>
          </p:cNvPicPr>
          <p:nvPr/>
        </p:nvPicPr>
        <p:blipFill>
          <a:blip r:embed="rId15"/>
          <a:srcRect/>
          <a:stretch>
            <a:fillRect/>
          </a:stretch>
        </p:blipFill>
        <p:spPr bwMode="auto">
          <a:xfrm>
            <a:off x="739775" y="4868863"/>
            <a:ext cx="1116013" cy="1619250"/>
          </a:xfrm>
          <a:prstGeom prst="rect">
            <a:avLst/>
          </a:prstGeom>
          <a:noFill/>
          <a:ln w="12700" algn="ctr">
            <a:noFill/>
            <a:miter lim="800000"/>
            <a:headEnd/>
            <a:tailEnd/>
          </a:ln>
        </p:spPr>
      </p:pic>
      <p:pic>
        <p:nvPicPr>
          <p:cNvPr id="61461" name="Picture 21"/>
          <p:cNvPicPr>
            <a:picLocks noChangeAspect="1" noChangeArrowheads="1"/>
          </p:cNvPicPr>
          <p:nvPr/>
        </p:nvPicPr>
        <p:blipFill>
          <a:blip r:embed="rId16"/>
          <a:srcRect/>
          <a:stretch>
            <a:fillRect/>
          </a:stretch>
        </p:blipFill>
        <p:spPr bwMode="auto">
          <a:xfrm>
            <a:off x="7797800" y="481013"/>
            <a:ext cx="1585913" cy="368300"/>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Slide Number Placeholder 3"/>
          <p:cNvSpPr>
            <a:spLocks noGrp="1"/>
          </p:cNvSpPr>
          <p:nvPr>
            <p:ph type="sldNum" sz="quarter" idx="10"/>
          </p:nvPr>
        </p:nvSpPr>
        <p:spPr>
          <a:noFill/>
          <a:ln>
            <a:miter lim="800000"/>
            <a:headEnd/>
            <a:tailEnd/>
          </a:ln>
        </p:spPr>
        <p:txBody>
          <a:bodyPr/>
          <a:lstStyle/>
          <a:p>
            <a:fld id="{1E831737-37CA-42D1-9FCA-7959C4ED9823}" type="slidenum">
              <a:rPr lang="en-US" smtClean="0"/>
              <a:pPr/>
              <a:t>30</a:t>
            </a:fld>
            <a:endParaRPr lang="en-US" smtClean="0"/>
          </a:p>
        </p:txBody>
      </p:sp>
      <p:sp>
        <p:nvSpPr>
          <p:cNvPr id="62466" name="Rectangle 2"/>
          <p:cNvSpPr>
            <a:spLocks noChangeArrowheads="1"/>
          </p:cNvSpPr>
          <p:nvPr/>
        </p:nvSpPr>
        <p:spPr bwMode="auto">
          <a:xfrm>
            <a:off x="2649538" y="1565275"/>
            <a:ext cx="2195512" cy="1647825"/>
          </a:xfrm>
          <a:prstGeom prst="rect">
            <a:avLst/>
          </a:prstGeom>
          <a:solidFill>
            <a:schemeClr val="bg1"/>
          </a:solidFill>
          <a:ln w="12700" algn="ctr">
            <a:solidFill>
              <a:schemeClr val="tx1"/>
            </a:solidFill>
            <a:miter lim="800000"/>
            <a:headEnd/>
            <a:tailEnd/>
          </a:ln>
        </p:spPr>
        <p:txBody>
          <a:bodyPr wrap="none"/>
          <a:lstStyle/>
          <a:p>
            <a:pPr algn="ctr" eaLnBrk="0" hangingPunct="0"/>
            <a:r>
              <a:rPr lang="de-CH" i="0"/>
              <a:t>Bing &amp; Lukas</a:t>
            </a:r>
          </a:p>
        </p:txBody>
      </p:sp>
      <p:sp>
        <p:nvSpPr>
          <p:cNvPr id="62467" name="Rectangle 3"/>
          <p:cNvSpPr>
            <a:spLocks noChangeArrowheads="1"/>
          </p:cNvSpPr>
          <p:nvPr/>
        </p:nvSpPr>
        <p:spPr bwMode="auto">
          <a:xfrm>
            <a:off x="307975" y="1557338"/>
            <a:ext cx="2195513" cy="1647825"/>
          </a:xfrm>
          <a:prstGeom prst="rect">
            <a:avLst/>
          </a:prstGeom>
          <a:solidFill>
            <a:schemeClr val="bg1"/>
          </a:solidFill>
          <a:ln w="12700" algn="ctr">
            <a:solidFill>
              <a:schemeClr val="tx1"/>
            </a:solidFill>
            <a:miter lim="800000"/>
            <a:headEnd/>
            <a:tailEnd/>
          </a:ln>
        </p:spPr>
        <p:txBody>
          <a:bodyPr wrap="none"/>
          <a:lstStyle/>
          <a:p>
            <a:pPr algn="ctr" eaLnBrk="0" hangingPunct="0"/>
            <a:r>
              <a:rPr lang="de-CH" i="0"/>
              <a:t>Arlene &amp; Ka Won</a:t>
            </a:r>
          </a:p>
        </p:txBody>
      </p:sp>
      <p:sp>
        <p:nvSpPr>
          <p:cNvPr id="62468" name="Rectangle 4"/>
          <p:cNvSpPr>
            <a:spLocks noGrp="1" noChangeArrowheads="1"/>
          </p:cNvSpPr>
          <p:nvPr>
            <p:ph type="title"/>
          </p:nvPr>
        </p:nvSpPr>
        <p:spPr/>
        <p:txBody>
          <a:bodyPr/>
          <a:lstStyle/>
          <a:p>
            <a:pPr eaLnBrk="1" hangingPunct="1"/>
            <a:r>
              <a:rPr lang="de-CH" smtClean="0"/>
              <a:t>Our CSC Brazil 11 Team was deployed in subteams to 7 non-profit organizations</a:t>
            </a:r>
          </a:p>
        </p:txBody>
      </p:sp>
      <p:sp>
        <p:nvSpPr>
          <p:cNvPr id="62469" name="Rectangle 7"/>
          <p:cNvSpPr>
            <a:spLocks noChangeArrowheads="1"/>
          </p:cNvSpPr>
          <p:nvPr/>
        </p:nvSpPr>
        <p:spPr bwMode="auto">
          <a:xfrm>
            <a:off x="1477963" y="4013200"/>
            <a:ext cx="2195512" cy="1647825"/>
          </a:xfrm>
          <a:prstGeom prst="rect">
            <a:avLst/>
          </a:prstGeom>
          <a:solidFill>
            <a:schemeClr val="bg1"/>
          </a:solidFill>
          <a:ln w="12700" algn="ctr">
            <a:solidFill>
              <a:schemeClr val="tx1"/>
            </a:solidFill>
            <a:miter lim="800000"/>
            <a:headEnd/>
            <a:tailEnd/>
          </a:ln>
        </p:spPr>
        <p:txBody>
          <a:bodyPr wrap="none"/>
          <a:lstStyle/>
          <a:p>
            <a:pPr algn="ctr" eaLnBrk="0" hangingPunct="0"/>
            <a:r>
              <a:rPr lang="de-CH" i="0"/>
              <a:t>EJ &amp; Scott</a:t>
            </a:r>
          </a:p>
        </p:txBody>
      </p:sp>
      <p:sp>
        <p:nvSpPr>
          <p:cNvPr id="62470" name="Rectangle 8"/>
          <p:cNvSpPr>
            <a:spLocks noChangeArrowheads="1"/>
          </p:cNvSpPr>
          <p:nvPr/>
        </p:nvSpPr>
        <p:spPr bwMode="auto">
          <a:xfrm>
            <a:off x="7419975" y="1557338"/>
            <a:ext cx="2193925" cy="1647825"/>
          </a:xfrm>
          <a:prstGeom prst="rect">
            <a:avLst/>
          </a:prstGeom>
          <a:solidFill>
            <a:schemeClr val="bg1"/>
          </a:solidFill>
          <a:ln w="12700" algn="ctr">
            <a:solidFill>
              <a:schemeClr val="tx1"/>
            </a:solidFill>
            <a:miter lim="800000"/>
            <a:headEnd/>
            <a:tailEnd/>
          </a:ln>
        </p:spPr>
        <p:txBody>
          <a:bodyPr wrap="none"/>
          <a:lstStyle/>
          <a:p>
            <a:pPr algn="ctr" eaLnBrk="0" hangingPunct="0"/>
            <a:r>
              <a:rPr lang="de-CH" i="0"/>
              <a:t>Teresa &amp; Pavel</a:t>
            </a:r>
          </a:p>
        </p:txBody>
      </p:sp>
      <p:sp>
        <p:nvSpPr>
          <p:cNvPr id="62471" name="Rectangle 9"/>
          <p:cNvSpPr>
            <a:spLocks noChangeArrowheads="1"/>
          </p:cNvSpPr>
          <p:nvPr/>
        </p:nvSpPr>
        <p:spPr bwMode="auto">
          <a:xfrm>
            <a:off x="3863975" y="4013200"/>
            <a:ext cx="2195513" cy="1647825"/>
          </a:xfrm>
          <a:prstGeom prst="rect">
            <a:avLst/>
          </a:prstGeom>
          <a:solidFill>
            <a:schemeClr val="bg1"/>
          </a:solidFill>
          <a:ln w="12700" algn="ctr">
            <a:solidFill>
              <a:schemeClr val="tx1"/>
            </a:solidFill>
            <a:miter lim="800000"/>
            <a:headEnd/>
            <a:tailEnd/>
          </a:ln>
        </p:spPr>
        <p:txBody>
          <a:bodyPr wrap="none"/>
          <a:lstStyle/>
          <a:p>
            <a:pPr algn="ctr" eaLnBrk="0" hangingPunct="0"/>
            <a:r>
              <a:rPr lang="de-CH" i="0"/>
              <a:t>Anna C. &amp; Jee Ae</a:t>
            </a:r>
          </a:p>
        </p:txBody>
      </p:sp>
      <p:sp>
        <p:nvSpPr>
          <p:cNvPr id="62472" name="Rectangle 10"/>
          <p:cNvSpPr>
            <a:spLocks noChangeArrowheads="1"/>
          </p:cNvSpPr>
          <p:nvPr/>
        </p:nvSpPr>
        <p:spPr bwMode="auto">
          <a:xfrm>
            <a:off x="6232525" y="4013200"/>
            <a:ext cx="2195513" cy="1647825"/>
          </a:xfrm>
          <a:prstGeom prst="rect">
            <a:avLst/>
          </a:prstGeom>
          <a:solidFill>
            <a:schemeClr val="bg1"/>
          </a:solidFill>
          <a:ln w="12700" algn="ctr">
            <a:solidFill>
              <a:schemeClr val="tx1"/>
            </a:solidFill>
            <a:miter lim="800000"/>
            <a:headEnd/>
            <a:tailEnd/>
          </a:ln>
        </p:spPr>
        <p:txBody>
          <a:bodyPr wrap="none"/>
          <a:lstStyle/>
          <a:p>
            <a:pPr algn="ctr" eaLnBrk="0" hangingPunct="0"/>
            <a:r>
              <a:rPr lang="de-CH" i="0"/>
              <a:t>Laurie &amp; Kim</a:t>
            </a:r>
          </a:p>
        </p:txBody>
      </p:sp>
      <p:sp>
        <p:nvSpPr>
          <p:cNvPr id="62473" name="Rectangle 11"/>
          <p:cNvSpPr>
            <a:spLocks noChangeArrowheads="1"/>
          </p:cNvSpPr>
          <p:nvPr/>
        </p:nvSpPr>
        <p:spPr bwMode="auto">
          <a:xfrm>
            <a:off x="5035550" y="1557338"/>
            <a:ext cx="2195513" cy="1647825"/>
          </a:xfrm>
          <a:prstGeom prst="rect">
            <a:avLst/>
          </a:prstGeom>
          <a:solidFill>
            <a:schemeClr val="bg1"/>
          </a:solidFill>
          <a:ln w="12700" algn="ctr">
            <a:solidFill>
              <a:schemeClr val="tx1"/>
            </a:solidFill>
            <a:miter lim="800000"/>
            <a:headEnd/>
            <a:tailEnd/>
          </a:ln>
        </p:spPr>
        <p:txBody>
          <a:bodyPr wrap="none"/>
          <a:lstStyle/>
          <a:p>
            <a:pPr algn="ctr" eaLnBrk="0" hangingPunct="0"/>
            <a:r>
              <a:rPr lang="de-CH" i="0"/>
              <a:t>Anna B &amp; Indy</a:t>
            </a:r>
          </a:p>
        </p:txBody>
      </p:sp>
      <p:sp>
        <p:nvSpPr>
          <p:cNvPr id="62474" name="Text Box 12"/>
          <p:cNvSpPr txBox="1">
            <a:spLocks noChangeArrowheads="1"/>
          </p:cNvSpPr>
          <p:nvPr/>
        </p:nvSpPr>
        <p:spPr bwMode="auto">
          <a:xfrm>
            <a:off x="5018088" y="3284538"/>
            <a:ext cx="2232025" cy="517525"/>
          </a:xfrm>
          <a:prstGeom prst="rect">
            <a:avLst/>
          </a:prstGeom>
          <a:noFill/>
          <a:ln w="12700" algn="ctr">
            <a:noFill/>
            <a:miter lim="800000"/>
            <a:headEnd/>
            <a:tailEnd/>
          </a:ln>
        </p:spPr>
        <p:txBody>
          <a:bodyPr>
            <a:spAutoFit/>
          </a:bodyPr>
          <a:lstStyle/>
          <a:p>
            <a:pPr algn="ctr" eaLnBrk="0" hangingPunct="0">
              <a:spcBef>
                <a:spcPct val="50000"/>
              </a:spcBef>
            </a:pPr>
            <a:r>
              <a:rPr lang="en-US" sz="1400" i="0"/>
              <a:t>Communication &amp; Fundraising Strategy</a:t>
            </a:r>
          </a:p>
        </p:txBody>
      </p:sp>
      <p:sp>
        <p:nvSpPr>
          <p:cNvPr id="62475" name="Text Box 13"/>
          <p:cNvSpPr txBox="1">
            <a:spLocks noChangeArrowheads="1"/>
          </p:cNvSpPr>
          <p:nvPr/>
        </p:nvSpPr>
        <p:spPr bwMode="auto">
          <a:xfrm>
            <a:off x="2649538" y="3284538"/>
            <a:ext cx="2232025" cy="517525"/>
          </a:xfrm>
          <a:prstGeom prst="rect">
            <a:avLst/>
          </a:prstGeom>
          <a:noFill/>
          <a:ln w="12700" algn="ctr">
            <a:noFill/>
            <a:miter lim="800000"/>
            <a:headEnd/>
            <a:tailEnd/>
          </a:ln>
        </p:spPr>
        <p:txBody>
          <a:bodyPr>
            <a:spAutoFit/>
          </a:bodyPr>
          <a:lstStyle/>
          <a:p>
            <a:pPr algn="ctr" eaLnBrk="0" hangingPunct="0">
              <a:spcBef>
                <a:spcPct val="50000"/>
              </a:spcBef>
            </a:pPr>
            <a:r>
              <a:rPr lang="de-CH" sz="1400" i="0"/>
              <a:t>Community Issue Management Solution</a:t>
            </a:r>
          </a:p>
        </p:txBody>
      </p:sp>
      <p:sp>
        <p:nvSpPr>
          <p:cNvPr id="62476" name="Text Box 14"/>
          <p:cNvSpPr txBox="1">
            <a:spLocks noChangeArrowheads="1"/>
          </p:cNvSpPr>
          <p:nvPr/>
        </p:nvSpPr>
        <p:spPr bwMode="auto">
          <a:xfrm>
            <a:off x="273050" y="3284538"/>
            <a:ext cx="2232025" cy="304800"/>
          </a:xfrm>
          <a:prstGeom prst="rect">
            <a:avLst/>
          </a:prstGeom>
          <a:noFill/>
          <a:ln w="12700" algn="ctr">
            <a:noFill/>
            <a:miter lim="800000"/>
            <a:headEnd/>
            <a:tailEnd/>
          </a:ln>
        </p:spPr>
        <p:txBody>
          <a:bodyPr>
            <a:spAutoFit/>
          </a:bodyPr>
          <a:lstStyle/>
          <a:p>
            <a:pPr algn="ctr" eaLnBrk="0" hangingPunct="0">
              <a:spcBef>
                <a:spcPct val="50000"/>
              </a:spcBef>
            </a:pPr>
            <a:r>
              <a:rPr lang="de-CH" sz="1400" i="0"/>
              <a:t>Social Media Strategy</a:t>
            </a:r>
          </a:p>
        </p:txBody>
      </p:sp>
      <p:sp>
        <p:nvSpPr>
          <p:cNvPr id="62477" name="Text Box 15"/>
          <p:cNvSpPr txBox="1">
            <a:spLocks noChangeArrowheads="1"/>
          </p:cNvSpPr>
          <p:nvPr/>
        </p:nvSpPr>
        <p:spPr bwMode="auto">
          <a:xfrm>
            <a:off x="1460500" y="5756275"/>
            <a:ext cx="2232025" cy="517525"/>
          </a:xfrm>
          <a:prstGeom prst="rect">
            <a:avLst/>
          </a:prstGeom>
          <a:noFill/>
          <a:ln w="12700" algn="ctr">
            <a:noFill/>
            <a:miter lim="800000"/>
            <a:headEnd/>
            <a:tailEnd/>
          </a:ln>
        </p:spPr>
        <p:txBody>
          <a:bodyPr>
            <a:spAutoFit/>
          </a:bodyPr>
          <a:lstStyle/>
          <a:p>
            <a:pPr algn="ctr" eaLnBrk="0" hangingPunct="0">
              <a:spcBef>
                <a:spcPct val="50000"/>
              </a:spcBef>
            </a:pPr>
            <a:r>
              <a:rPr lang="de-CH" sz="1400" i="0"/>
              <a:t>Information Management Improvement</a:t>
            </a:r>
          </a:p>
        </p:txBody>
      </p:sp>
      <p:sp>
        <p:nvSpPr>
          <p:cNvPr id="62478" name="Text Box 16"/>
          <p:cNvSpPr txBox="1">
            <a:spLocks noChangeArrowheads="1"/>
          </p:cNvSpPr>
          <p:nvPr/>
        </p:nvSpPr>
        <p:spPr bwMode="auto">
          <a:xfrm>
            <a:off x="3846513" y="5756275"/>
            <a:ext cx="2232025" cy="517525"/>
          </a:xfrm>
          <a:prstGeom prst="rect">
            <a:avLst/>
          </a:prstGeom>
          <a:noFill/>
          <a:ln w="12700" algn="ctr">
            <a:noFill/>
            <a:miter lim="800000"/>
            <a:headEnd/>
            <a:tailEnd/>
          </a:ln>
        </p:spPr>
        <p:txBody>
          <a:bodyPr>
            <a:spAutoFit/>
          </a:bodyPr>
          <a:lstStyle/>
          <a:p>
            <a:pPr algn="ctr" eaLnBrk="0" hangingPunct="0">
              <a:spcBef>
                <a:spcPct val="50000"/>
              </a:spcBef>
            </a:pPr>
            <a:r>
              <a:rPr lang="de-CH" sz="1400" i="0"/>
              <a:t>Operating Model &amp; Marketing Strategy</a:t>
            </a:r>
          </a:p>
        </p:txBody>
      </p:sp>
      <p:sp>
        <p:nvSpPr>
          <p:cNvPr id="62479" name="Text Box 17"/>
          <p:cNvSpPr txBox="1">
            <a:spLocks noChangeArrowheads="1"/>
          </p:cNvSpPr>
          <p:nvPr/>
        </p:nvSpPr>
        <p:spPr bwMode="auto">
          <a:xfrm>
            <a:off x="6215063" y="5756275"/>
            <a:ext cx="2232025" cy="304800"/>
          </a:xfrm>
          <a:prstGeom prst="rect">
            <a:avLst/>
          </a:prstGeom>
          <a:noFill/>
          <a:ln w="12700" algn="ctr">
            <a:noFill/>
            <a:miter lim="800000"/>
            <a:headEnd/>
            <a:tailEnd/>
          </a:ln>
        </p:spPr>
        <p:txBody>
          <a:bodyPr>
            <a:spAutoFit/>
          </a:bodyPr>
          <a:lstStyle/>
          <a:p>
            <a:pPr algn="ctr" eaLnBrk="0" hangingPunct="0">
              <a:spcBef>
                <a:spcPct val="50000"/>
              </a:spcBef>
            </a:pPr>
            <a:r>
              <a:rPr lang="de-CH" sz="1400" i="0"/>
              <a:t>HR Process Improvement</a:t>
            </a:r>
          </a:p>
        </p:txBody>
      </p:sp>
      <p:sp>
        <p:nvSpPr>
          <p:cNvPr id="62480" name="Text Box 18"/>
          <p:cNvSpPr txBox="1">
            <a:spLocks noChangeArrowheads="1"/>
          </p:cNvSpPr>
          <p:nvPr/>
        </p:nvSpPr>
        <p:spPr bwMode="auto">
          <a:xfrm>
            <a:off x="7400925" y="3284538"/>
            <a:ext cx="2232025" cy="517525"/>
          </a:xfrm>
          <a:prstGeom prst="rect">
            <a:avLst/>
          </a:prstGeom>
          <a:noFill/>
          <a:ln w="12700" algn="ctr">
            <a:noFill/>
            <a:miter lim="800000"/>
            <a:headEnd/>
            <a:tailEnd/>
          </a:ln>
        </p:spPr>
        <p:txBody>
          <a:bodyPr>
            <a:spAutoFit/>
          </a:bodyPr>
          <a:lstStyle/>
          <a:p>
            <a:pPr algn="ctr" eaLnBrk="0" hangingPunct="0">
              <a:spcBef>
                <a:spcPct val="50000"/>
              </a:spcBef>
            </a:pPr>
            <a:r>
              <a:rPr lang="de-CH" sz="1400" i="0"/>
              <a:t>Financial Planning and HR Strategy Assessment</a:t>
            </a:r>
          </a:p>
        </p:txBody>
      </p:sp>
      <p:pic>
        <p:nvPicPr>
          <p:cNvPr id="62481" name="Picture 20" descr="sweden"/>
          <p:cNvPicPr>
            <a:picLocks noChangeAspect="1" noChangeArrowheads="1"/>
          </p:cNvPicPr>
          <p:nvPr/>
        </p:nvPicPr>
        <p:blipFill>
          <a:blip r:embed="rId2"/>
          <a:srcRect/>
          <a:stretch>
            <a:fillRect/>
          </a:stretch>
        </p:blipFill>
        <p:spPr bwMode="auto">
          <a:xfrm>
            <a:off x="3959225" y="4976813"/>
            <a:ext cx="954088" cy="611187"/>
          </a:xfrm>
          <a:prstGeom prst="rect">
            <a:avLst/>
          </a:prstGeom>
          <a:noFill/>
          <a:ln w="9525">
            <a:solidFill>
              <a:schemeClr val="tx1"/>
            </a:solidFill>
            <a:miter lim="800000"/>
            <a:headEnd/>
            <a:tailEnd/>
          </a:ln>
        </p:spPr>
      </p:pic>
      <p:pic>
        <p:nvPicPr>
          <p:cNvPr id="62482" name="Picture 21" descr="austral"/>
          <p:cNvPicPr>
            <a:picLocks noChangeAspect="1" noChangeArrowheads="1"/>
          </p:cNvPicPr>
          <p:nvPr/>
        </p:nvPicPr>
        <p:blipFill>
          <a:blip r:embed="rId3"/>
          <a:srcRect/>
          <a:stretch>
            <a:fillRect/>
          </a:stretch>
        </p:blipFill>
        <p:spPr bwMode="auto">
          <a:xfrm>
            <a:off x="7442200" y="4976813"/>
            <a:ext cx="901700" cy="611187"/>
          </a:xfrm>
          <a:prstGeom prst="rect">
            <a:avLst/>
          </a:prstGeom>
          <a:noFill/>
          <a:ln w="9525">
            <a:solidFill>
              <a:schemeClr val="tx1"/>
            </a:solidFill>
            <a:miter lim="800000"/>
            <a:headEnd/>
            <a:tailEnd/>
          </a:ln>
        </p:spPr>
      </p:pic>
      <p:pic>
        <p:nvPicPr>
          <p:cNvPr id="62483" name="Picture 24" descr="china"/>
          <p:cNvPicPr>
            <a:picLocks noChangeAspect="1" noChangeArrowheads="1"/>
          </p:cNvPicPr>
          <p:nvPr/>
        </p:nvPicPr>
        <p:blipFill>
          <a:blip r:embed="rId4"/>
          <a:srcRect/>
          <a:stretch>
            <a:fillRect/>
          </a:stretch>
        </p:blipFill>
        <p:spPr bwMode="auto">
          <a:xfrm>
            <a:off x="2735263" y="2528888"/>
            <a:ext cx="954087" cy="611187"/>
          </a:xfrm>
          <a:prstGeom prst="rect">
            <a:avLst/>
          </a:prstGeom>
          <a:noFill/>
          <a:ln w="9525">
            <a:solidFill>
              <a:schemeClr val="tx1"/>
            </a:solidFill>
            <a:miter lim="800000"/>
            <a:headEnd/>
            <a:tailEnd/>
          </a:ln>
        </p:spPr>
      </p:pic>
      <p:pic>
        <p:nvPicPr>
          <p:cNvPr id="62484" name="Picture 26" descr="france"/>
          <p:cNvPicPr>
            <a:picLocks noChangeAspect="1" noChangeArrowheads="1"/>
          </p:cNvPicPr>
          <p:nvPr/>
        </p:nvPicPr>
        <p:blipFill>
          <a:blip r:embed="rId5"/>
          <a:srcRect/>
          <a:stretch>
            <a:fillRect/>
          </a:stretch>
        </p:blipFill>
        <p:spPr bwMode="auto">
          <a:xfrm>
            <a:off x="5132388" y="2528888"/>
            <a:ext cx="954087" cy="611187"/>
          </a:xfrm>
          <a:prstGeom prst="rect">
            <a:avLst/>
          </a:prstGeom>
          <a:noFill/>
          <a:ln w="9525">
            <a:solidFill>
              <a:schemeClr val="tx1"/>
            </a:solidFill>
            <a:miter lim="800000"/>
            <a:headEnd/>
            <a:tailEnd/>
          </a:ln>
        </p:spPr>
      </p:pic>
      <p:pic>
        <p:nvPicPr>
          <p:cNvPr id="62485" name="Picture 27" descr="philippi"/>
          <p:cNvPicPr>
            <a:picLocks noChangeAspect="1" noChangeArrowheads="1"/>
          </p:cNvPicPr>
          <p:nvPr/>
        </p:nvPicPr>
        <p:blipFill>
          <a:blip r:embed="rId6"/>
          <a:srcRect/>
          <a:stretch>
            <a:fillRect/>
          </a:stretch>
        </p:blipFill>
        <p:spPr bwMode="auto">
          <a:xfrm>
            <a:off x="7488238" y="2528888"/>
            <a:ext cx="954087" cy="611187"/>
          </a:xfrm>
          <a:prstGeom prst="rect">
            <a:avLst/>
          </a:prstGeom>
          <a:noFill/>
          <a:ln w="9525">
            <a:solidFill>
              <a:schemeClr val="tx1"/>
            </a:solidFill>
            <a:miter lim="800000"/>
            <a:headEnd/>
            <a:tailEnd/>
          </a:ln>
        </p:spPr>
      </p:pic>
      <p:pic>
        <p:nvPicPr>
          <p:cNvPr id="62486" name="Picture 28" descr="soukorea"/>
          <p:cNvPicPr>
            <a:picLocks noChangeAspect="1" noChangeArrowheads="1"/>
          </p:cNvPicPr>
          <p:nvPr/>
        </p:nvPicPr>
        <p:blipFill>
          <a:blip r:embed="rId7"/>
          <a:srcRect/>
          <a:stretch>
            <a:fillRect/>
          </a:stretch>
        </p:blipFill>
        <p:spPr bwMode="auto">
          <a:xfrm>
            <a:off x="5026025" y="4976813"/>
            <a:ext cx="938213" cy="611187"/>
          </a:xfrm>
          <a:prstGeom prst="rect">
            <a:avLst/>
          </a:prstGeom>
          <a:noFill/>
          <a:ln w="9525">
            <a:solidFill>
              <a:schemeClr val="tx1"/>
            </a:solidFill>
            <a:miter lim="800000"/>
            <a:headEnd/>
            <a:tailEnd/>
          </a:ln>
        </p:spPr>
      </p:pic>
      <p:pic>
        <p:nvPicPr>
          <p:cNvPr id="62487" name="Picture 29" descr="czechr"/>
          <p:cNvPicPr>
            <a:picLocks noChangeAspect="1" noChangeArrowheads="1"/>
          </p:cNvPicPr>
          <p:nvPr/>
        </p:nvPicPr>
        <p:blipFill>
          <a:blip r:embed="rId8"/>
          <a:srcRect/>
          <a:stretch>
            <a:fillRect/>
          </a:stretch>
        </p:blipFill>
        <p:spPr bwMode="auto">
          <a:xfrm>
            <a:off x="8596313" y="2528888"/>
            <a:ext cx="923925" cy="611187"/>
          </a:xfrm>
          <a:prstGeom prst="rect">
            <a:avLst/>
          </a:prstGeom>
          <a:noFill/>
          <a:ln w="9525">
            <a:solidFill>
              <a:schemeClr val="tx1"/>
            </a:solidFill>
            <a:miter lim="800000"/>
            <a:headEnd/>
            <a:tailEnd/>
          </a:ln>
        </p:spPr>
      </p:pic>
      <p:pic>
        <p:nvPicPr>
          <p:cNvPr id="62488" name="Picture 30" descr="usa"/>
          <p:cNvPicPr>
            <a:picLocks noChangeAspect="1" noChangeArrowheads="1"/>
          </p:cNvPicPr>
          <p:nvPr/>
        </p:nvPicPr>
        <p:blipFill>
          <a:blip r:embed="rId9"/>
          <a:srcRect/>
          <a:stretch>
            <a:fillRect/>
          </a:stretch>
        </p:blipFill>
        <p:spPr bwMode="auto">
          <a:xfrm>
            <a:off x="6305550" y="4976813"/>
            <a:ext cx="969963" cy="611187"/>
          </a:xfrm>
          <a:prstGeom prst="rect">
            <a:avLst/>
          </a:prstGeom>
          <a:noFill/>
          <a:ln w="9525">
            <a:solidFill>
              <a:schemeClr val="tx1"/>
            </a:solidFill>
            <a:miter lim="800000"/>
            <a:headEnd/>
            <a:tailEnd/>
          </a:ln>
        </p:spPr>
      </p:pic>
      <p:pic>
        <p:nvPicPr>
          <p:cNvPr id="62489" name="Picture 31" descr="uk"/>
          <p:cNvPicPr>
            <a:picLocks noChangeAspect="1" noChangeArrowheads="1"/>
          </p:cNvPicPr>
          <p:nvPr/>
        </p:nvPicPr>
        <p:blipFill>
          <a:blip r:embed="rId10"/>
          <a:srcRect/>
          <a:stretch>
            <a:fillRect/>
          </a:stretch>
        </p:blipFill>
        <p:spPr bwMode="auto">
          <a:xfrm>
            <a:off x="6176963" y="2528888"/>
            <a:ext cx="936625" cy="611187"/>
          </a:xfrm>
          <a:prstGeom prst="rect">
            <a:avLst/>
          </a:prstGeom>
          <a:noFill/>
          <a:ln w="9525">
            <a:solidFill>
              <a:schemeClr val="tx1"/>
            </a:solidFill>
            <a:miter lim="800000"/>
            <a:headEnd/>
            <a:tailEnd/>
          </a:ln>
        </p:spPr>
      </p:pic>
      <p:pic>
        <p:nvPicPr>
          <p:cNvPr id="62490" name="Picture 32" descr="soukorea"/>
          <p:cNvPicPr>
            <a:picLocks noChangeAspect="1" noChangeArrowheads="1"/>
          </p:cNvPicPr>
          <p:nvPr/>
        </p:nvPicPr>
        <p:blipFill>
          <a:blip r:embed="rId7"/>
          <a:srcRect/>
          <a:stretch>
            <a:fillRect/>
          </a:stretch>
        </p:blipFill>
        <p:spPr bwMode="auto">
          <a:xfrm>
            <a:off x="1570038" y="4976813"/>
            <a:ext cx="939800" cy="611187"/>
          </a:xfrm>
          <a:prstGeom prst="rect">
            <a:avLst/>
          </a:prstGeom>
          <a:noFill/>
          <a:ln w="9525">
            <a:solidFill>
              <a:schemeClr val="tx1"/>
            </a:solidFill>
            <a:miter lim="800000"/>
            <a:headEnd/>
            <a:tailEnd/>
          </a:ln>
        </p:spPr>
      </p:pic>
      <p:pic>
        <p:nvPicPr>
          <p:cNvPr id="62491" name="Picture 33" descr="usa"/>
          <p:cNvPicPr>
            <a:picLocks noChangeAspect="1" noChangeArrowheads="1"/>
          </p:cNvPicPr>
          <p:nvPr/>
        </p:nvPicPr>
        <p:blipFill>
          <a:blip r:embed="rId9"/>
          <a:srcRect/>
          <a:stretch>
            <a:fillRect/>
          </a:stretch>
        </p:blipFill>
        <p:spPr bwMode="auto">
          <a:xfrm>
            <a:off x="2614613" y="4976813"/>
            <a:ext cx="969962" cy="611187"/>
          </a:xfrm>
          <a:prstGeom prst="rect">
            <a:avLst/>
          </a:prstGeom>
          <a:noFill/>
          <a:ln w="9525">
            <a:solidFill>
              <a:schemeClr val="tx1"/>
            </a:solidFill>
            <a:miter lim="800000"/>
            <a:headEnd/>
            <a:tailEnd/>
          </a:ln>
        </p:spPr>
      </p:pic>
      <p:pic>
        <p:nvPicPr>
          <p:cNvPr id="62492" name="Picture 34" descr="soukorea"/>
          <p:cNvPicPr>
            <a:picLocks noChangeAspect="1" noChangeArrowheads="1"/>
          </p:cNvPicPr>
          <p:nvPr/>
        </p:nvPicPr>
        <p:blipFill>
          <a:blip r:embed="rId7"/>
          <a:srcRect/>
          <a:stretch>
            <a:fillRect/>
          </a:stretch>
        </p:blipFill>
        <p:spPr bwMode="auto">
          <a:xfrm>
            <a:off x="1460500" y="2528888"/>
            <a:ext cx="939800" cy="611187"/>
          </a:xfrm>
          <a:prstGeom prst="rect">
            <a:avLst/>
          </a:prstGeom>
          <a:noFill/>
          <a:ln w="9525">
            <a:solidFill>
              <a:schemeClr val="tx1"/>
            </a:solidFill>
            <a:miter lim="800000"/>
            <a:headEnd/>
            <a:tailEnd/>
          </a:ln>
        </p:spPr>
      </p:pic>
      <p:pic>
        <p:nvPicPr>
          <p:cNvPr id="62493" name="Picture 35" descr="safrica"/>
          <p:cNvPicPr>
            <a:picLocks noChangeAspect="1" noChangeArrowheads="1"/>
          </p:cNvPicPr>
          <p:nvPr/>
        </p:nvPicPr>
        <p:blipFill>
          <a:blip r:embed="rId11"/>
          <a:srcRect/>
          <a:stretch>
            <a:fillRect/>
          </a:stretch>
        </p:blipFill>
        <p:spPr bwMode="auto">
          <a:xfrm>
            <a:off x="400050" y="2528888"/>
            <a:ext cx="952500" cy="609600"/>
          </a:xfrm>
          <a:prstGeom prst="rect">
            <a:avLst/>
          </a:prstGeom>
          <a:noFill/>
          <a:ln w="9525">
            <a:solidFill>
              <a:schemeClr val="tx1"/>
            </a:solidFill>
            <a:miter lim="800000"/>
            <a:headEnd/>
            <a:tailEnd/>
          </a:ln>
        </p:spPr>
      </p:pic>
      <p:pic>
        <p:nvPicPr>
          <p:cNvPr id="62494" name="Picture 36" descr="switzerland"/>
          <p:cNvPicPr>
            <a:picLocks noChangeAspect="1" noChangeArrowheads="1"/>
          </p:cNvPicPr>
          <p:nvPr/>
        </p:nvPicPr>
        <p:blipFill>
          <a:blip r:embed="rId12"/>
          <a:srcRect/>
          <a:stretch>
            <a:fillRect/>
          </a:stretch>
        </p:blipFill>
        <p:spPr bwMode="auto">
          <a:xfrm>
            <a:off x="3829050" y="2528888"/>
            <a:ext cx="944563" cy="612775"/>
          </a:xfrm>
          <a:prstGeom prst="rect">
            <a:avLst/>
          </a:prstGeom>
          <a:noFill/>
          <a:ln w="9525">
            <a:solidFill>
              <a:schemeClr val="tx1"/>
            </a:solidFill>
            <a:miter lim="800000"/>
            <a:headEnd/>
            <a:tailEnd/>
          </a:ln>
        </p:spPr>
      </p:pic>
      <p:sp>
        <p:nvSpPr>
          <p:cNvPr id="62495" name="Text Box 37"/>
          <p:cNvSpPr txBox="1">
            <a:spLocks noChangeArrowheads="1"/>
          </p:cNvSpPr>
          <p:nvPr/>
        </p:nvSpPr>
        <p:spPr bwMode="auto">
          <a:xfrm>
            <a:off x="344488" y="1881188"/>
            <a:ext cx="2232025" cy="517525"/>
          </a:xfrm>
          <a:prstGeom prst="rect">
            <a:avLst/>
          </a:prstGeom>
          <a:noFill/>
          <a:ln w="12700" algn="ctr">
            <a:noFill/>
            <a:miter lim="800000"/>
            <a:headEnd/>
            <a:tailEnd/>
          </a:ln>
        </p:spPr>
        <p:txBody>
          <a:bodyPr>
            <a:spAutoFit/>
          </a:bodyPr>
          <a:lstStyle/>
          <a:p>
            <a:pPr algn="ctr" eaLnBrk="0" hangingPunct="0">
              <a:spcBef>
                <a:spcPct val="50000"/>
              </a:spcBef>
            </a:pPr>
            <a:r>
              <a:rPr lang="de-CH" sz="1400" i="0">
                <a:solidFill>
                  <a:schemeClr val="tx2"/>
                </a:solidFill>
              </a:rPr>
              <a:t>Little Princess Pediatric Hospital</a:t>
            </a:r>
          </a:p>
        </p:txBody>
      </p:sp>
      <p:sp>
        <p:nvSpPr>
          <p:cNvPr id="62496" name="Text Box 38"/>
          <p:cNvSpPr txBox="1">
            <a:spLocks noChangeArrowheads="1"/>
          </p:cNvSpPr>
          <p:nvPr/>
        </p:nvSpPr>
        <p:spPr bwMode="auto">
          <a:xfrm>
            <a:off x="2613025" y="1881188"/>
            <a:ext cx="2232025" cy="517525"/>
          </a:xfrm>
          <a:prstGeom prst="rect">
            <a:avLst/>
          </a:prstGeom>
          <a:noFill/>
          <a:ln w="12700" algn="ctr">
            <a:noFill/>
            <a:miter lim="800000"/>
            <a:headEnd/>
            <a:tailEnd/>
          </a:ln>
        </p:spPr>
        <p:txBody>
          <a:bodyPr>
            <a:spAutoFit/>
          </a:bodyPr>
          <a:lstStyle/>
          <a:p>
            <a:pPr algn="ctr" eaLnBrk="0" hangingPunct="0">
              <a:spcBef>
                <a:spcPct val="50000"/>
              </a:spcBef>
            </a:pPr>
            <a:r>
              <a:rPr lang="de-CH" sz="1400" i="0">
                <a:solidFill>
                  <a:schemeClr val="tx2"/>
                </a:solidFill>
              </a:rPr>
              <a:t>Disadvantaged community enablement</a:t>
            </a:r>
          </a:p>
        </p:txBody>
      </p:sp>
      <p:sp>
        <p:nvSpPr>
          <p:cNvPr id="62497" name="Text Box 39"/>
          <p:cNvSpPr txBox="1">
            <a:spLocks noChangeArrowheads="1"/>
          </p:cNvSpPr>
          <p:nvPr/>
        </p:nvSpPr>
        <p:spPr bwMode="auto">
          <a:xfrm>
            <a:off x="5026025" y="1881188"/>
            <a:ext cx="2232025" cy="304800"/>
          </a:xfrm>
          <a:prstGeom prst="rect">
            <a:avLst/>
          </a:prstGeom>
          <a:noFill/>
          <a:ln w="12700" algn="ctr">
            <a:noFill/>
            <a:miter lim="800000"/>
            <a:headEnd/>
            <a:tailEnd/>
          </a:ln>
        </p:spPr>
        <p:txBody>
          <a:bodyPr>
            <a:spAutoFit/>
          </a:bodyPr>
          <a:lstStyle/>
          <a:p>
            <a:pPr algn="ctr" eaLnBrk="0" hangingPunct="0">
              <a:spcBef>
                <a:spcPct val="50000"/>
              </a:spcBef>
            </a:pPr>
            <a:r>
              <a:rPr lang="de-CH" sz="1400" i="0">
                <a:solidFill>
                  <a:schemeClr val="tx2"/>
                </a:solidFill>
              </a:rPr>
              <a:t>Public Hospital</a:t>
            </a:r>
          </a:p>
        </p:txBody>
      </p:sp>
      <p:sp>
        <p:nvSpPr>
          <p:cNvPr id="62498" name="Text Box 40"/>
          <p:cNvSpPr txBox="1">
            <a:spLocks noChangeArrowheads="1"/>
          </p:cNvSpPr>
          <p:nvPr/>
        </p:nvSpPr>
        <p:spPr bwMode="auto">
          <a:xfrm>
            <a:off x="7400925" y="1881188"/>
            <a:ext cx="2232025" cy="304800"/>
          </a:xfrm>
          <a:prstGeom prst="rect">
            <a:avLst/>
          </a:prstGeom>
          <a:noFill/>
          <a:ln w="12700" algn="ctr">
            <a:noFill/>
            <a:miter lim="800000"/>
            <a:headEnd/>
            <a:tailEnd/>
          </a:ln>
        </p:spPr>
        <p:txBody>
          <a:bodyPr>
            <a:spAutoFit/>
          </a:bodyPr>
          <a:lstStyle/>
          <a:p>
            <a:pPr algn="ctr" eaLnBrk="0" hangingPunct="0">
              <a:spcBef>
                <a:spcPct val="50000"/>
              </a:spcBef>
            </a:pPr>
            <a:r>
              <a:rPr lang="de-CH" sz="1400" i="0">
                <a:solidFill>
                  <a:schemeClr val="tx2"/>
                </a:solidFill>
              </a:rPr>
              <a:t>Entrepreneur Alliance</a:t>
            </a:r>
          </a:p>
        </p:txBody>
      </p:sp>
      <p:sp>
        <p:nvSpPr>
          <p:cNvPr id="62499" name="Text Box 41"/>
          <p:cNvSpPr txBox="1">
            <a:spLocks noChangeArrowheads="1"/>
          </p:cNvSpPr>
          <p:nvPr/>
        </p:nvSpPr>
        <p:spPr bwMode="auto">
          <a:xfrm>
            <a:off x="1460500" y="4365625"/>
            <a:ext cx="2232025" cy="304800"/>
          </a:xfrm>
          <a:prstGeom prst="rect">
            <a:avLst/>
          </a:prstGeom>
          <a:noFill/>
          <a:ln w="12700" algn="ctr">
            <a:noFill/>
            <a:miter lim="800000"/>
            <a:headEnd/>
            <a:tailEnd/>
          </a:ln>
        </p:spPr>
        <p:txBody>
          <a:bodyPr>
            <a:spAutoFit/>
          </a:bodyPr>
          <a:lstStyle/>
          <a:p>
            <a:pPr algn="ctr" eaLnBrk="0" hangingPunct="0">
              <a:spcBef>
                <a:spcPct val="50000"/>
              </a:spcBef>
            </a:pPr>
            <a:r>
              <a:rPr lang="de-CH" sz="1400" i="0">
                <a:solidFill>
                  <a:schemeClr val="tx2"/>
                </a:solidFill>
              </a:rPr>
              <a:t>Volunteer Action Center</a:t>
            </a:r>
          </a:p>
        </p:txBody>
      </p:sp>
      <p:sp>
        <p:nvSpPr>
          <p:cNvPr id="62500" name="Text Box 42"/>
          <p:cNvSpPr txBox="1">
            <a:spLocks noChangeArrowheads="1"/>
          </p:cNvSpPr>
          <p:nvPr/>
        </p:nvSpPr>
        <p:spPr bwMode="auto">
          <a:xfrm>
            <a:off x="3836988" y="4365625"/>
            <a:ext cx="2232025" cy="517525"/>
          </a:xfrm>
          <a:prstGeom prst="rect">
            <a:avLst/>
          </a:prstGeom>
          <a:noFill/>
          <a:ln w="12700" algn="ctr">
            <a:noFill/>
            <a:miter lim="800000"/>
            <a:headEnd/>
            <a:tailEnd/>
          </a:ln>
        </p:spPr>
        <p:txBody>
          <a:bodyPr>
            <a:spAutoFit/>
          </a:bodyPr>
          <a:lstStyle/>
          <a:p>
            <a:pPr algn="ctr" eaLnBrk="0" hangingPunct="0">
              <a:spcBef>
                <a:spcPct val="50000"/>
              </a:spcBef>
            </a:pPr>
            <a:r>
              <a:rPr lang="de-CH" sz="1400" i="0">
                <a:solidFill>
                  <a:schemeClr val="tx2"/>
                </a:solidFill>
              </a:rPr>
              <a:t>Aquaculture and Environmental Studies</a:t>
            </a:r>
          </a:p>
        </p:txBody>
      </p:sp>
      <p:sp>
        <p:nvSpPr>
          <p:cNvPr id="62501" name="Text Box 43"/>
          <p:cNvSpPr txBox="1">
            <a:spLocks noChangeArrowheads="1"/>
          </p:cNvSpPr>
          <p:nvPr/>
        </p:nvSpPr>
        <p:spPr bwMode="auto">
          <a:xfrm>
            <a:off x="6249988" y="4365625"/>
            <a:ext cx="2232025" cy="517525"/>
          </a:xfrm>
          <a:prstGeom prst="rect">
            <a:avLst/>
          </a:prstGeom>
          <a:noFill/>
          <a:ln w="12700" algn="ctr">
            <a:noFill/>
            <a:miter lim="800000"/>
            <a:headEnd/>
            <a:tailEnd/>
          </a:ln>
        </p:spPr>
        <p:txBody>
          <a:bodyPr>
            <a:spAutoFit/>
          </a:bodyPr>
          <a:lstStyle/>
          <a:p>
            <a:pPr algn="ctr" eaLnBrk="0" hangingPunct="0">
              <a:spcBef>
                <a:spcPct val="50000"/>
              </a:spcBef>
            </a:pPr>
            <a:r>
              <a:rPr lang="de-CH" sz="1400" i="0">
                <a:solidFill>
                  <a:schemeClr val="tx2"/>
                </a:solidFill>
              </a:rPr>
              <a:t>Association for Children with Cancer</a:t>
            </a:r>
          </a:p>
        </p:txBody>
      </p:sp>
      <p:pic>
        <p:nvPicPr>
          <p:cNvPr id="62502" name="Picture 38"/>
          <p:cNvPicPr>
            <a:picLocks noChangeAspect="1" noChangeArrowheads="1"/>
          </p:cNvPicPr>
          <p:nvPr/>
        </p:nvPicPr>
        <p:blipFill>
          <a:blip r:embed="rId13"/>
          <a:srcRect/>
          <a:stretch>
            <a:fillRect/>
          </a:stretch>
        </p:blipFill>
        <p:spPr bwMode="auto">
          <a:xfrm>
            <a:off x="7797800" y="481013"/>
            <a:ext cx="1585913" cy="368300"/>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Slide Number Placeholder 3"/>
          <p:cNvSpPr>
            <a:spLocks noGrp="1"/>
          </p:cNvSpPr>
          <p:nvPr>
            <p:ph type="sldNum" sz="quarter" idx="10"/>
          </p:nvPr>
        </p:nvSpPr>
        <p:spPr>
          <a:noFill/>
          <a:ln>
            <a:miter lim="800000"/>
            <a:headEnd/>
            <a:tailEnd/>
          </a:ln>
        </p:spPr>
        <p:txBody>
          <a:bodyPr/>
          <a:lstStyle/>
          <a:p>
            <a:fld id="{1B00CCE1-7DCD-4EA1-AD49-DE48B43ADC3D}" type="slidenum">
              <a:rPr lang="en-US" smtClean="0"/>
              <a:pPr/>
              <a:t>31</a:t>
            </a:fld>
            <a:endParaRPr lang="en-US" smtClean="0"/>
          </a:p>
        </p:txBody>
      </p:sp>
      <p:sp>
        <p:nvSpPr>
          <p:cNvPr id="63490" name="Rectangle 25"/>
          <p:cNvSpPr>
            <a:spLocks noChangeArrowheads="1"/>
          </p:cNvSpPr>
          <p:nvPr/>
        </p:nvSpPr>
        <p:spPr bwMode="auto">
          <a:xfrm>
            <a:off x="2649538" y="1565275"/>
            <a:ext cx="2195512" cy="1647825"/>
          </a:xfrm>
          <a:prstGeom prst="rect">
            <a:avLst/>
          </a:prstGeom>
          <a:solidFill>
            <a:schemeClr val="bg1"/>
          </a:solidFill>
          <a:ln w="12700" algn="ctr">
            <a:solidFill>
              <a:schemeClr val="tx1"/>
            </a:solidFill>
            <a:miter lim="800000"/>
            <a:headEnd/>
            <a:tailEnd/>
          </a:ln>
        </p:spPr>
        <p:txBody>
          <a:bodyPr wrap="none" anchor="ctr"/>
          <a:lstStyle/>
          <a:p>
            <a:pPr algn="ctr" eaLnBrk="0" hangingPunct="0"/>
            <a:r>
              <a:rPr lang="de-CH" i="0"/>
              <a:t>Bing &amp; Lukas</a:t>
            </a:r>
          </a:p>
        </p:txBody>
      </p:sp>
      <p:sp>
        <p:nvSpPr>
          <p:cNvPr id="63491" name="Rectangle 24"/>
          <p:cNvSpPr>
            <a:spLocks noChangeArrowheads="1"/>
          </p:cNvSpPr>
          <p:nvPr/>
        </p:nvSpPr>
        <p:spPr bwMode="auto">
          <a:xfrm>
            <a:off x="307975" y="1557338"/>
            <a:ext cx="2195513" cy="1647825"/>
          </a:xfrm>
          <a:prstGeom prst="rect">
            <a:avLst/>
          </a:prstGeom>
          <a:solidFill>
            <a:schemeClr val="bg1"/>
          </a:solidFill>
          <a:ln w="12700" algn="ctr">
            <a:solidFill>
              <a:schemeClr val="tx1"/>
            </a:solidFill>
            <a:miter lim="800000"/>
            <a:headEnd/>
            <a:tailEnd/>
          </a:ln>
        </p:spPr>
        <p:txBody>
          <a:bodyPr wrap="none" anchor="ctr"/>
          <a:lstStyle/>
          <a:p>
            <a:pPr algn="ctr" eaLnBrk="0" hangingPunct="0"/>
            <a:r>
              <a:rPr lang="de-CH" i="0"/>
              <a:t>EJ &amp; Scott</a:t>
            </a:r>
          </a:p>
        </p:txBody>
      </p:sp>
      <p:sp>
        <p:nvSpPr>
          <p:cNvPr id="63492" name="Rectangle 2"/>
          <p:cNvSpPr>
            <a:spLocks noGrp="1" noChangeArrowheads="1"/>
          </p:cNvSpPr>
          <p:nvPr>
            <p:ph type="title"/>
          </p:nvPr>
        </p:nvSpPr>
        <p:spPr/>
        <p:txBody>
          <a:bodyPr/>
          <a:lstStyle/>
          <a:p>
            <a:pPr eaLnBrk="1" hangingPunct="1"/>
            <a:r>
              <a:rPr lang="de-CH" smtClean="0"/>
              <a:t>Our CSC Brazil 11 Team‘s Projects</a:t>
            </a:r>
          </a:p>
        </p:txBody>
      </p:sp>
      <p:pic>
        <p:nvPicPr>
          <p:cNvPr id="63493" name="Picture 4"/>
          <p:cNvPicPr>
            <a:picLocks noChangeAspect="1" noChangeArrowheads="1"/>
          </p:cNvPicPr>
          <p:nvPr/>
        </p:nvPicPr>
        <p:blipFill>
          <a:blip r:embed="rId2"/>
          <a:srcRect/>
          <a:stretch>
            <a:fillRect/>
          </a:stretch>
        </p:blipFill>
        <p:spPr bwMode="auto">
          <a:xfrm>
            <a:off x="288925" y="1557338"/>
            <a:ext cx="2198688" cy="1647825"/>
          </a:xfrm>
          <a:prstGeom prst="rect">
            <a:avLst/>
          </a:prstGeom>
          <a:noFill/>
          <a:ln w="12700" algn="ctr">
            <a:solidFill>
              <a:schemeClr val="tx1"/>
            </a:solidFill>
            <a:miter lim="800000"/>
            <a:headEnd/>
            <a:tailEnd/>
          </a:ln>
        </p:spPr>
      </p:pic>
      <p:pic>
        <p:nvPicPr>
          <p:cNvPr id="63494" name="Picture 8"/>
          <p:cNvPicPr>
            <a:picLocks noChangeAspect="1" noChangeArrowheads="1"/>
          </p:cNvPicPr>
          <p:nvPr/>
        </p:nvPicPr>
        <p:blipFill>
          <a:blip r:embed="rId3"/>
          <a:srcRect/>
          <a:stretch>
            <a:fillRect/>
          </a:stretch>
        </p:blipFill>
        <p:spPr bwMode="auto">
          <a:xfrm>
            <a:off x="2667000" y="1557338"/>
            <a:ext cx="2195513" cy="1646237"/>
          </a:xfrm>
          <a:prstGeom prst="rect">
            <a:avLst/>
          </a:prstGeom>
          <a:noFill/>
          <a:ln w="12700" algn="ctr">
            <a:solidFill>
              <a:schemeClr val="tx1"/>
            </a:solidFill>
            <a:miter lim="800000"/>
            <a:headEnd/>
            <a:tailEnd/>
          </a:ln>
        </p:spPr>
      </p:pic>
      <p:sp>
        <p:nvSpPr>
          <p:cNvPr id="63495" name="Rectangle 10"/>
          <p:cNvSpPr>
            <a:spLocks noChangeArrowheads="1"/>
          </p:cNvSpPr>
          <p:nvPr/>
        </p:nvSpPr>
        <p:spPr bwMode="auto">
          <a:xfrm>
            <a:off x="1477963" y="4013200"/>
            <a:ext cx="2195512" cy="1647825"/>
          </a:xfrm>
          <a:prstGeom prst="rect">
            <a:avLst/>
          </a:prstGeom>
          <a:solidFill>
            <a:schemeClr val="bg1"/>
          </a:solidFill>
          <a:ln w="12700" algn="ctr">
            <a:solidFill>
              <a:schemeClr val="tx1"/>
            </a:solidFill>
            <a:miter lim="800000"/>
            <a:headEnd/>
            <a:tailEnd/>
          </a:ln>
        </p:spPr>
        <p:txBody>
          <a:bodyPr wrap="none" anchor="ctr"/>
          <a:lstStyle/>
          <a:p>
            <a:pPr algn="ctr" eaLnBrk="0" hangingPunct="0"/>
            <a:r>
              <a:rPr lang="de-CH" i="0"/>
              <a:t>EJ &amp; Scott</a:t>
            </a:r>
          </a:p>
        </p:txBody>
      </p:sp>
      <p:sp>
        <p:nvSpPr>
          <p:cNvPr id="63496" name="Rectangle 11"/>
          <p:cNvSpPr>
            <a:spLocks noChangeArrowheads="1"/>
          </p:cNvSpPr>
          <p:nvPr/>
        </p:nvSpPr>
        <p:spPr bwMode="auto">
          <a:xfrm>
            <a:off x="7419975" y="1557338"/>
            <a:ext cx="2193925" cy="1647825"/>
          </a:xfrm>
          <a:prstGeom prst="rect">
            <a:avLst/>
          </a:prstGeom>
          <a:solidFill>
            <a:schemeClr val="bg1"/>
          </a:solidFill>
          <a:ln w="12700" algn="ctr">
            <a:solidFill>
              <a:schemeClr val="tx1"/>
            </a:solidFill>
            <a:miter lim="800000"/>
            <a:headEnd/>
            <a:tailEnd/>
          </a:ln>
        </p:spPr>
        <p:txBody>
          <a:bodyPr wrap="none" anchor="ctr"/>
          <a:lstStyle/>
          <a:p>
            <a:pPr algn="ctr" eaLnBrk="0" hangingPunct="0"/>
            <a:r>
              <a:rPr lang="de-CH" i="0"/>
              <a:t>Teresa &amp; Pavel</a:t>
            </a:r>
          </a:p>
        </p:txBody>
      </p:sp>
      <p:sp>
        <p:nvSpPr>
          <p:cNvPr id="63497" name="Rectangle 12"/>
          <p:cNvSpPr>
            <a:spLocks noChangeArrowheads="1"/>
          </p:cNvSpPr>
          <p:nvPr/>
        </p:nvSpPr>
        <p:spPr bwMode="auto">
          <a:xfrm>
            <a:off x="3863975" y="4013200"/>
            <a:ext cx="2195513" cy="1647825"/>
          </a:xfrm>
          <a:prstGeom prst="rect">
            <a:avLst/>
          </a:prstGeom>
          <a:solidFill>
            <a:schemeClr val="bg1"/>
          </a:solidFill>
          <a:ln w="12700" algn="ctr">
            <a:solidFill>
              <a:schemeClr val="tx1"/>
            </a:solidFill>
            <a:miter lim="800000"/>
            <a:headEnd/>
            <a:tailEnd/>
          </a:ln>
        </p:spPr>
        <p:txBody>
          <a:bodyPr wrap="none" anchor="ctr"/>
          <a:lstStyle/>
          <a:p>
            <a:pPr algn="ctr" eaLnBrk="0" hangingPunct="0"/>
            <a:r>
              <a:rPr lang="de-CH" i="0"/>
              <a:t>Anna C. &amp; Jee Ae</a:t>
            </a:r>
          </a:p>
        </p:txBody>
      </p:sp>
      <p:sp>
        <p:nvSpPr>
          <p:cNvPr id="63498" name="Rectangle 13"/>
          <p:cNvSpPr>
            <a:spLocks noChangeArrowheads="1"/>
          </p:cNvSpPr>
          <p:nvPr/>
        </p:nvSpPr>
        <p:spPr bwMode="auto">
          <a:xfrm>
            <a:off x="6232525" y="4013200"/>
            <a:ext cx="2195513" cy="1647825"/>
          </a:xfrm>
          <a:prstGeom prst="rect">
            <a:avLst/>
          </a:prstGeom>
          <a:solidFill>
            <a:schemeClr val="bg1"/>
          </a:solidFill>
          <a:ln w="12700" algn="ctr">
            <a:solidFill>
              <a:schemeClr val="tx1"/>
            </a:solidFill>
            <a:miter lim="800000"/>
            <a:headEnd/>
            <a:tailEnd/>
          </a:ln>
        </p:spPr>
        <p:txBody>
          <a:bodyPr wrap="none" anchor="ctr"/>
          <a:lstStyle/>
          <a:p>
            <a:pPr algn="ctr" eaLnBrk="0" hangingPunct="0"/>
            <a:r>
              <a:rPr lang="de-CH" i="0"/>
              <a:t>Laurie &amp; Kim</a:t>
            </a:r>
          </a:p>
        </p:txBody>
      </p:sp>
      <p:sp>
        <p:nvSpPr>
          <p:cNvPr id="63499" name="Rectangle 15"/>
          <p:cNvSpPr>
            <a:spLocks noChangeArrowheads="1"/>
          </p:cNvSpPr>
          <p:nvPr/>
        </p:nvSpPr>
        <p:spPr bwMode="auto">
          <a:xfrm>
            <a:off x="5035550" y="1557338"/>
            <a:ext cx="2195513" cy="1647825"/>
          </a:xfrm>
          <a:prstGeom prst="rect">
            <a:avLst/>
          </a:prstGeom>
          <a:solidFill>
            <a:schemeClr val="bg1"/>
          </a:solidFill>
          <a:ln w="12700" algn="ctr">
            <a:solidFill>
              <a:schemeClr val="tx1"/>
            </a:solidFill>
            <a:miter lim="800000"/>
            <a:headEnd/>
            <a:tailEnd/>
          </a:ln>
        </p:spPr>
        <p:txBody>
          <a:bodyPr wrap="none" anchor="ctr"/>
          <a:lstStyle/>
          <a:p>
            <a:pPr algn="ctr" eaLnBrk="0" hangingPunct="0"/>
            <a:r>
              <a:rPr lang="de-CH" i="0"/>
              <a:t>Anna B &amp; Indy</a:t>
            </a:r>
          </a:p>
        </p:txBody>
      </p:sp>
      <p:sp>
        <p:nvSpPr>
          <p:cNvPr id="63500" name="Text Box 16"/>
          <p:cNvSpPr txBox="1">
            <a:spLocks noChangeArrowheads="1"/>
          </p:cNvSpPr>
          <p:nvPr/>
        </p:nvSpPr>
        <p:spPr bwMode="auto">
          <a:xfrm>
            <a:off x="5018088" y="3284538"/>
            <a:ext cx="2232025" cy="517525"/>
          </a:xfrm>
          <a:prstGeom prst="rect">
            <a:avLst/>
          </a:prstGeom>
          <a:noFill/>
          <a:ln w="12700" algn="ctr">
            <a:noFill/>
            <a:miter lim="800000"/>
            <a:headEnd/>
            <a:tailEnd/>
          </a:ln>
        </p:spPr>
        <p:txBody>
          <a:bodyPr>
            <a:spAutoFit/>
          </a:bodyPr>
          <a:lstStyle/>
          <a:p>
            <a:pPr algn="ctr" eaLnBrk="0" hangingPunct="0">
              <a:spcBef>
                <a:spcPct val="50000"/>
              </a:spcBef>
            </a:pPr>
            <a:r>
              <a:rPr lang="de-CH" sz="1400" i="0"/>
              <a:t>Communication &amp; Fundraising Strategy</a:t>
            </a:r>
          </a:p>
        </p:txBody>
      </p:sp>
      <p:sp>
        <p:nvSpPr>
          <p:cNvPr id="63501" name="Text Box 17"/>
          <p:cNvSpPr txBox="1">
            <a:spLocks noChangeArrowheads="1"/>
          </p:cNvSpPr>
          <p:nvPr/>
        </p:nvSpPr>
        <p:spPr bwMode="auto">
          <a:xfrm>
            <a:off x="2649538" y="3284538"/>
            <a:ext cx="2232025" cy="517525"/>
          </a:xfrm>
          <a:prstGeom prst="rect">
            <a:avLst/>
          </a:prstGeom>
          <a:noFill/>
          <a:ln w="12700" algn="ctr">
            <a:noFill/>
            <a:miter lim="800000"/>
            <a:headEnd/>
            <a:tailEnd/>
          </a:ln>
        </p:spPr>
        <p:txBody>
          <a:bodyPr>
            <a:spAutoFit/>
          </a:bodyPr>
          <a:lstStyle/>
          <a:p>
            <a:pPr algn="ctr" eaLnBrk="0" hangingPunct="0">
              <a:spcBef>
                <a:spcPct val="50000"/>
              </a:spcBef>
            </a:pPr>
            <a:r>
              <a:rPr lang="de-CH" sz="1400" i="0"/>
              <a:t>Community Issue Management Solution</a:t>
            </a:r>
          </a:p>
        </p:txBody>
      </p:sp>
      <p:sp>
        <p:nvSpPr>
          <p:cNvPr id="63502" name="Text Box 18"/>
          <p:cNvSpPr txBox="1">
            <a:spLocks noChangeArrowheads="1"/>
          </p:cNvSpPr>
          <p:nvPr/>
        </p:nvSpPr>
        <p:spPr bwMode="auto">
          <a:xfrm>
            <a:off x="273050" y="3284538"/>
            <a:ext cx="2232025" cy="304800"/>
          </a:xfrm>
          <a:prstGeom prst="rect">
            <a:avLst/>
          </a:prstGeom>
          <a:noFill/>
          <a:ln w="12700" algn="ctr">
            <a:noFill/>
            <a:miter lim="800000"/>
            <a:headEnd/>
            <a:tailEnd/>
          </a:ln>
        </p:spPr>
        <p:txBody>
          <a:bodyPr>
            <a:spAutoFit/>
          </a:bodyPr>
          <a:lstStyle/>
          <a:p>
            <a:pPr algn="ctr" eaLnBrk="0" hangingPunct="0">
              <a:spcBef>
                <a:spcPct val="50000"/>
              </a:spcBef>
            </a:pPr>
            <a:r>
              <a:rPr lang="de-CH" sz="1400" i="0"/>
              <a:t>Social Media Strategy</a:t>
            </a:r>
          </a:p>
        </p:txBody>
      </p:sp>
      <p:sp>
        <p:nvSpPr>
          <p:cNvPr id="63503" name="Text Box 19"/>
          <p:cNvSpPr txBox="1">
            <a:spLocks noChangeArrowheads="1"/>
          </p:cNvSpPr>
          <p:nvPr/>
        </p:nvSpPr>
        <p:spPr bwMode="auto">
          <a:xfrm>
            <a:off x="1460500" y="5756275"/>
            <a:ext cx="2232025" cy="517525"/>
          </a:xfrm>
          <a:prstGeom prst="rect">
            <a:avLst/>
          </a:prstGeom>
          <a:noFill/>
          <a:ln w="12700" algn="ctr">
            <a:noFill/>
            <a:miter lim="800000"/>
            <a:headEnd/>
            <a:tailEnd/>
          </a:ln>
        </p:spPr>
        <p:txBody>
          <a:bodyPr>
            <a:spAutoFit/>
          </a:bodyPr>
          <a:lstStyle/>
          <a:p>
            <a:pPr algn="ctr" eaLnBrk="0" hangingPunct="0">
              <a:spcBef>
                <a:spcPct val="50000"/>
              </a:spcBef>
            </a:pPr>
            <a:r>
              <a:rPr lang="de-CH" sz="1400" i="0"/>
              <a:t>Information Management Improvement</a:t>
            </a:r>
          </a:p>
        </p:txBody>
      </p:sp>
      <p:sp>
        <p:nvSpPr>
          <p:cNvPr id="63504" name="Text Box 20"/>
          <p:cNvSpPr txBox="1">
            <a:spLocks noChangeArrowheads="1"/>
          </p:cNvSpPr>
          <p:nvPr/>
        </p:nvSpPr>
        <p:spPr bwMode="auto">
          <a:xfrm>
            <a:off x="3846513" y="5756275"/>
            <a:ext cx="2232025" cy="304800"/>
          </a:xfrm>
          <a:prstGeom prst="rect">
            <a:avLst/>
          </a:prstGeom>
          <a:noFill/>
          <a:ln w="12700" algn="ctr">
            <a:noFill/>
            <a:miter lim="800000"/>
            <a:headEnd/>
            <a:tailEnd/>
          </a:ln>
        </p:spPr>
        <p:txBody>
          <a:bodyPr>
            <a:spAutoFit/>
          </a:bodyPr>
          <a:lstStyle/>
          <a:p>
            <a:pPr algn="ctr" eaLnBrk="0" hangingPunct="0">
              <a:spcBef>
                <a:spcPct val="50000"/>
              </a:spcBef>
            </a:pPr>
            <a:r>
              <a:rPr lang="de-CH" sz="1400" i="0"/>
              <a:t>Marketing Strategy</a:t>
            </a:r>
          </a:p>
        </p:txBody>
      </p:sp>
      <p:sp>
        <p:nvSpPr>
          <p:cNvPr id="63505" name="Text Box 21"/>
          <p:cNvSpPr txBox="1">
            <a:spLocks noChangeArrowheads="1"/>
          </p:cNvSpPr>
          <p:nvPr/>
        </p:nvSpPr>
        <p:spPr bwMode="auto">
          <a:xfrm>
            <a:off x="6215063" y="5756275"/>
            <a:ext cx="2232025" cy="304800"/>
          </a:xfrm>
          <a:prstGeom prst="rect">
            <a:avLst/>
          </a:prstGeom>
          <a:noFill/>
          <a:ln w="12700" algn="ctr">
            <a:noFill/>
            <a:miter lim="800000"/>
            <a:headEnd/>
            <a:tailEnd/>
          </a:ln>
        </p:spPr>
        <p:txBody>
          <a:bodyPr>
            <a:spAutoFit/>
          </a:bodyPr>
          <a:lstStyle/>
          <a:p>
            <a:pPr algn="ctr" eaLnBrk="0" hangingPunct="0">
              <a:spcBef>
                <a:spcPct val="50000"/>
              </a:spcBef>
            </a:pPr>
            <a:r>
              <a:rPr lang="de-CH" sz="1400" i="0"/>
              <a:t>HR Process Improvement</a:t>
            </a:r>
          </a:p>
        </p:txBody>
      </p:sp>
      <p:sp>
        <p:nvSpPr>
          <p:cNvPr id="63506" name="Text Box 22"/>
          <p:cNvSpPr txBox="1">
            <a:spLocks noChangeArrowheads="1"/>
          </p:cNvSpPr>
          <p:nvPr/>
        </p:nvSpPr>
        <p:spPr bwMode="auto">
          <a:xfrm>
            <a:off x="7400925" y="3284538"/>
            <a:ext cx="2232025" cy="517525"/>
          </a:xfrm>
          <a:prstGeom prst="rect">
            <a:avLst/>
          </a:prstGeom>
          <a:noFill/>
          <a:ln w="12700" algn="ctr">
            <a:noFill/>
            <a:miter lim="800000"/>
            <a:headEnd/>
            <a:tailEnd/>
          </a:ln>
        </p:spPr>
        <p:txBody>
          <a:bodyPr>
            <a:spAutoFit/>
          </a:bodyPr>
          <a:lstStyle/>
          <a:p>
            <a:pPr algn="ctr" eaLnBrk="0" hangingPunct="0">
              <a:spcBef>
                <a:spcPct val="50000"/>
              </a:spcBef>
            </a:pPr>
            <a:r>
              <a:rPr lang="de-CH" sz="1400" i="0"/>
              <a:t>Financial Planning and HR Strategy Assessment</a:t>
            </a:r>
          </a:p>
        </p:txBody>
      </p:sp>
      <p:pic>
        <p:nvPicPr>
          <p:cNvPr id="63507" name="Picture 23"/>
          <p:cNvPicPr>
            <a:picLocks noChangeAspect="1" noChangeArrowheads="1"/>
          </p:cNvPicPr>
          <p:nvPr/>
        </p:nvPicPr>
        <p:blipFill>
          <a:blip r:embed="rId4"/>
          <a:srcRect/>
          <a:stretch>
            <a:fillRect/>
          </a:stretch>
        </p:blipFill>
        <p:spPr bwMode="auto">
          <a:xfrm>
            <a:off x="7423150" y="1557338"/>
            <a:ext cx="2195513" cy="1646237"/>
          </a:xfrm>
          <a:prstGeom prst="rect">
            <a:avLst/>
          </a:prstGeom>
          <a:noFill/>
          <a:ln w="12700" algn="ctr">
            <a:solidFill>
              <a:schemeClr val="tx1"/>
            </a:solidFill>
            <a:miter lim="800000"/>
            <a:headEnd/>
            <a:tailEnd/>
          </a:ln>
        </p:spPr>
      </p:pic>
      <p:pic>
        <p:nvPicPr>
          <p:cNvPr id="63508" name="Picture 26"/>
          <p:cNvPicPr>
            <a:picLocks noChangeAspect="1" noChangeArrowheads="1"/>
          </p:cNvPicPr>
          <p:nvPr/>
        </p:nvPicPr>
        <p:blipFill>
          <a:blip r:embed="rId5"/>
          <a:srcRect/>
          <a:stretch>
            <a:fillRect/>
          </a:stretch>
        </p:blipFill>
        <p:spPr bwMode="auto">
          <a:xfrm>
            <a:off x="5026025" y="1557338"/>
            <a:ext cx="2193925" cy="1649412"/>
          </a:xfrm>
          <a:prstGeom prst="rect">
            <a:avLst/>
          </a:prstGeom>
          <a:noFill/>
          <a:ln w="12700" algn="ctr">
            <a:solidFill>
              <a:schemeClr val="tx1"/>
            </a:solidFill>
            <a:miter lim="800000"/>
            <a:headEnd/>
            <a:tailEnd/>
          </a:ln>
        </p:spPr>
      </p:pic>
      <p:pic>
        <p:nvPicPr>
          <p:cNvPr id="63509" name="Picture 27"/>
          <p:cNvPicPr>
            <a:picLocks noChangeAspect="1" noChangeArrowheads="1"/>
          </p:cNvPicPr>
          <p:nvPr/>
        </p:nvPicPr>
        <p:blipFill>
          <a:blip r:embed="rId6"/>
          <a:srcRect/>
          <a:stretch>
            <a:fillRect/>
          </a:stretch>
        </p:blipFill>
        <p:spPr bwMode="auto">
          <a:xfrm>
            <a:off x="1489075" y="4005263"/>
            <a:ext cx="2195513" cy="1649412"/>
          </a:xfrm>
          <a:prstGeom prst="rect">
            <a:avLst/>
          </a:prstGeom>
          <a:noFill/>
          <a:ln w="12700" algn="ctr">
            <a:solidFill>
              <a:schemeClr val="tx1"/>
            </a:solidFill>
            <a:miter lim="800000"/>
            <a:headEnd/>
            <a:tailEnd/>
          </a:ln>
        </p:spPr>
      </p:pic>
      <p:pic>
        <p:nvPicPr>
          <p:cNvPr id="63510" name="Picture 28"/>
          <p:cNvPicPr>
            <a:picLocks noChangeAspect="1" noChangeArrowheads="1"/>
          </p:cNvPicPr>
          <p:nvPr/>
        </p:nvPicPr>
        <p:blipFill>
          <a:blip r:embed="rId7"/>
          <a:srcRect/>
          <a:stretch>
            <a:fillRect/>
          </a:stretch>
        </p:blipFill>
        <p:spPr bwMode="auto">
          <a:xfrm>
            <a:off x="3859213" y="4005263"/>
            <a:ext cx="2201862" cy="1649412"/>
          </a:xfrm>
          <a:prstGeom prst="rect">
            <a:avLst/>
          </a:prstGeom>
          <a:noFill/>
          <a:ln w="12700" algn="ctr">
            <a:solidFill>
              <a:schemeClr val="tx1"/>
            </a:solidFill>
            <a:miter lim="800000"/>
            <a:headEnd/>
            <a:tailEnd/>
          </a:ln>
        </p:spPr>
      </p:pic>
      <p:pic>
        <p:nvPicPr>
          <p:cNvPr id="63511" name="Picture 29"/>
          <p:cNvPicPr>
            <a:picLocks noChangeAspect="1" noChangeArrowheads="1"/>
          </p:cNvPicPr>
          <p:nvPr/>
        </p:nvPicPr>
        <p:blipFill>
          <a:blip r:embed="rId8"/>
          <a:srcRect/>
          <a:stretch>
            <a:fillRect/>
          </a:stretch>
        </p:blipFill>
        <p:spPr bwMode="auto">
          <a:xfrm>
            <a:off x="6213475" y="4011613"/>
            <a:ext cx="2197100" cy="1649412"/>
          </a:xfrm>
          <a:prstGeom prst="rect">
            <a:avLst/>
          </a:prstGeom>
          <a:noFill/>
          <a:ln w="12700" algn="ctr">
            <a:solidFill>
              <a:schemeClr val="tx1"/>
            </a:solidFill>
            <a:miter lim="800000"/>
            <a:headEnd/>
            <a:tailEnd/>
          </a:ln>
        </p:spPr>
      </p:pic>
      <p:pic>
        <p:nvPicPr>
          <p:cNvPr id="63512" name="Picture 24"/>
          <p:cNvPicPr>
            <a:picLocks noChangeAspect="1" noChangeArrowheads="1"/>
          </p:cNvPicPr>
          <p:nvPr/>
        </p:nvPicPr>
        <p:blipFill>
          <a:blip r:embed="rId9"/>
          <a:srcRect/>
          <a:stretch>
            <a:fillRect/>
          </a:stretch>
        </p:blipFill>
        <p:spPr bwMode="auto">
          <a:xfrm>
            <a:off x="7797800" y="481013"/>
            <a:ext cx="1585913" cy="368300"/>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Slide Number Placeholder 3"/>
          <p:cNvSpPr>
            <a:spLocks noGrp="1"/>
          </p:cNvSpPr>
          <p:nvPr>
            <p:ph type="sldNum" sz="quarter" idx="10"/>
          </p:nvPr>
        </p:nvSpPr>
        <p:spPr>
          <a:noFill/>
          <a:ln>
            <a:miter lim="800000"/>
            <a:headEnd/>
            <a:tailEnd/>
          </a:ln>
        </p:spPr>
        <p:txBody>
          <a:bodyPr/>
          <a:lstStyle/>
          <a:p>
            <a:fld id="{15279570-0396-42DA-BDFC-B8DA73B620FF}" type="slidenum">
              <a:rPr lang="en-US" smtClean="0"/>
              <a:pPr/>
              <a:t>32</a:t>
            </a:fld>
            <a:endParaRPr lang="en-US" smtClean="0"/>
          </a:p>
        </p:txBody>
      </p:sp>
      <p:sp>
        <p:nvSpPr>
          <p:cNvPr id="64514" name="Text Box 5"/>
          <p:cNvSpPr txBox="1">
            <a:spLocks noChangeArrowheads="1"/>
          </p:cNvSpPr>
          <p:nvPr/>
        </p:nvSpPr>
        <p:spPr bwMode="auto">
          <a:xfrm>
            <a:off x="1785938" y="3408363"/>
            <a:ext cx="1981200" cy="304800"/>
          </a:xfrm>
          <a:prstGeom prst="rect">
            <a:avLst/>
          </a:prstGeom>
          <a:noFill/>
          <a:ln w="9525">
            <a:noFill/>
            <a:miter lim="800000"/>
            <a:headEnd/>
            <a:tailEnd/>
          </a:ln>
        </p:spPr>
        <p:txBody>
          <a:bodyPr>
            <a:spAutoFit/>
          </a:bodyPr>
          <a:lstStyle/>
          <a:p>
            <a:pPr>
              <a:spcBef>
                <a:spcPct val="50000"/>
              </a:spcBef>
            </a:pPr>
            <a:r>
              <a:rPr lang="de-CH" altLang="zh-CN" sz="1400" i="0">
                <a:ea typeface="SimSun" pitchFamily="2" charset="-122"/>
              </a:rPr>
              <a:t>Reduce child mortality</a:t>
            </a:r>
          </a:p>
        </p:txBody>
      </p:sp>
      <p:sp>
        <p:nvSpPr>
          <p:cNvPr id="64515" name="Text Box 6"/>
          <p:cNvSpPr txBox="1">
            <a:spLocks noChangeArrowheads="1"/>
          </p:cNvSpPr>
          <p:nvPr/>
        </p:nvSpPr>
        <p:spPr bwMode="auto">
          <a:xfrm>
            <a:off x="1820863" y="3789363"/>
            <a:ext cx="1865312" cy="517525"/>
          </a:xfrm>
          <a:prstGeom prst="rect">
            <a:avLst/>
          </a:prstGeom>
          <a:noFill/>
          <a:ln w="9525">
            <a:noFill/>
            <a:miter lim="800000"/>
            <a:headEnd/>
            <a:tailEnd/>
          </a:ln>
        </p:spPr>
        <p:txBody>
          <a:bodyPr>
            <a:spAutoFit/>
          </a:bodyPr>
          <a:lstStyle/>
          <a:p>
            <a:pPr>
              <a:spcBef>
                <a:spcPct val="50000"/>
              </a:spcBef>
            </a:pPr>
            <a:r>
              <a:rPr lang="de-CH" altLang="zh-CN" sz="1400" i="0">
                <a:ea typeface="SimSun" pitchFamily="2" charset="-122"/>
              </a:rPr>
              <a:t>Improve mother‘s health</a:t>
            </a:r>
          </a:p>
        </p:txBody>
      </p:sp>
      <p:pic>
        <p:nvPicPr>
          <p:cNvPr id="64516" name="Picture 9"/>
          <p:cNvPicPr>
            <a:picLocks noChangeAspect="1" noChangeArrowheads="1"/>
          </p:cNvPicPr>
          <p:nvPr/>
        </p:nvPicPr>
        <p:blipFill>
          <a:blip r:embed="rId2"/>
          <a:srcRect/>
          <a:stretch>
            <a:fillRect/>
          </a:stretch>
        </p:blipFill>
        <p:spPr bwMode="auto">
          <a:xfrm>
            <a:off x="533400" y="2532063"/>
            <a:ext cx="447675" cy="457200"/>
          </a:xfrm>
          <a:prstGeom prst="rect">
            <a:avLst/>
          </a:prstGeom>
          <a:noFill/>
          <a:ln w="9525">
            <a:noFill/>
            <a:miter lim="800000"/>
            <a:headEnd/>
            <a:tailEnd/>
          </a:ln>
        </p:spPr>
      </p:pic>
      <p:pic>
        <p:nvPicPr>
          <p:cNvPr id="64517" name="Picture 10"/>
          <p:cNvPicPr>
            <a:picLocks noChangeAspect="1" noChangeArrowheads="1"/>
          </p:cNvPicPr>
          <p:nvPr/>
        </p:nvPicPr>
        <p:blipFill>
          <a:blip r:embed="rId3"/>
          <a:srcRect/>
          <a:stretch>
            <a:fillRect/>
          </a:stretch>
        </p:blipFill>
        <p:spPr bwMode="auto">
          <a:xfrm>
            <a:off x="533400" y="3082925"/>
            <a:ext cx="450850" cy="455613"/>
          </a:xfrm>
          <a:prstGeom prst="rect">
            <a:avLst/>
          </a:prstGeom>
          <a:noFill/>
          <a:ln w="9525">
            <a:noFill/>
            <a:miter lim="800000"/>
            <a:headEnd/>
            <a:tailEnd/>
          </a:ln>
        </p:spPr>
      </p:pic>
      <p:pic>
        <p:nvPicPr>
          <p:cNvPr id="64518" name="Picture 11"/>
          <p:cNvPicPr>
            <a:picLocks noChangeAspect="1" noChangeArrowheads="1"/>
          </p:cNvPicPr>
          <p:nvPr/>
        </p:nvPicPr>
        <p:blipFill>
          <a:blip r:embed="rId4"/>
          <a:srcRect/>
          <a:stretch>
            <a:fillRect/>
          </a:stretch>
        </p:blipFill>
        <p:spPr bwMode="auto">
          <a:xfrm>
            <a:off x="533400" y="3632200"/>
            <a:ext cx="450850" cy="446088"/>
          </a:xfrm>
          <a:prstGeom prst="rect">
            <a:avLst/>
          </a:prstGeom>
          <a:noFill/>
          <a:ln w="9525">
            <a:noFill/>
            <a:miter lim="800000"/>
            <a:headEnd/>
            <a:tailEnd/>
          </a:ln>
        </p:spPr>
      </p:pic>
      <p:pic>
        <p:nvPicPr>
          <p:cNvPr id="64519" name="Picture 12"/>
          <p:cNvPicPr>
            <a:picLocks noChangeAspect="1" noChangeArrowheads="1"/>
          </p:cNvPicPr>
          <p:nvPr/>
        </p:nvPicPr>
        <p:blipFill>
          <a:blip r:embed="rId5"/>
          <a:srcRect/>
          <a:stretch>
            <a:fillRect/>
          </a:stretch>
        </p:blipFill>
        <p:spPr bwMode="auto">
          <a:xfrm>
            <a:off x="3789363" y="3086100"/>
            <a:ext cx="658812" cy="666750"/>
          </a:xfrm>
          <a:prstGeom prst="rect">
            <a:avLst/>
          </a:prstGeom>
          <a:noFill/>
          <a:ln w="9525">
            <a:noFill/>
            <a:miter lim="800000"/>
            <a:headEnd/>
            <a:tailEnd/>
          </a:ln>
        </p:spPr>
      </p:pic>
      <p:pic>
        <p:nvPicPr>
          <p:cNvPr id="64520" name="Picture 13"/>
          <p:cNvPicPr>
            <a:picLocks noChangeAspect="1" noChangeArrowheads="1"/>
          </p:cNvPicPr>
          <p:nvPr/>
        </p:nvPicPr>
        <p:blipFill>
          <a:blip r:embed="rId6"/>
          <a:srcRect/>
          <a:stretch>
            <a:fillRect/>
          </a:stretch>
        </p:blipFill>
        <p:spPr bwMode="auto">
          <a:xfrm>
            <a:off x="533400" y="4171950"/>
            <a:ext cx="457200" cy="452438"/>
          </a:xfrm>
          <a:prstGeom prst="rect">
            <a:avLst/>
          </a:prstGeom>
          <a:noFill/>
          <a:ln w="9525">
            <a:noFill/>
            <a:miter lim="800000"/>
            <a:headEnd/>
            <a:tailEnd/>
          </a:ln>
        </p:spPr>
      </p:pic>
      <p:pic>
        <p:nvPicPr>
          <p:cNvPr id="64521" name="Picture 14"/>
          <p:cNvPicPr>
            <a:picLocks noChangeAspect="1" noChangeArrowheads="1"/>
          </p:cNvPicPr>
          <p:nvPr/>
        </p:nvPicPr>
        <p:blipFill>
          <a:blip r:embed="rId7"/>
          <a:srcRect/>
          <a:stretch>
            <a:fillRect/>
          </a:stretch>
        </p:blipFill>
        <p:spPr bwMode="auto">
          <a:xfrm>
            <a:off x="533400" y="4718050"/>
            <a:ext cx="457200" cy="452438"/>
          </a:xfrm>
          <a:prstGeom prst="rect">
            <a:avLst/>
          </a:prstGeom>
          <a:noFill/>
          <a:ln w="9525">
            <a:noFill/>
            <a:miter lim="800000"/>
            <a:headEnd/>
            <a:tailEnd/>
          </a:ln>
        </p:spPr>
      </p:pic>
      <p:pic>
        <p:nvPicPr>
          <p:cNvPr id="64522" name="Picture 15"/>
          <p:cNvPicPr>
            <a:picLocks noChangeAspect="1" noChangeArrowheads="1"/>
          </p:cNvPicPr>
          <p:nvPr/>
        </p:nvPicPr>
        <p:blipFill>
          <a:blip r:embed="rId8"/>
          <a:srcRect/>
          <a:stretch>
            <a:fillRect/>
          </a:stretch>
        </p:blipFill>
        <p:spPr bwMode="auto">
          <a:xfrm>
            <a:off x="533400" y="5265738"/>
            <a:ext cx="450850" cy="446087"/>
          </a:xfrm>
          <a:prstGeom prst="rect">
            <a:avLst/>
          </a:prstGeom>
          <a:noFill/>
          <a:ln w="9525">
            <a:noFill/>
            <a:miter lim="800000"/>
            <a:headEnd/>
            <a:tailEnd/>
          </a:ln>
        </p:spPr>
      </p:pic>
      <p:pic>
        <p:nvPicPr>
          <p:cNvPr id="64523" name="Picture 16"/>
          <p:cNvPicPr>
            <a:picLocks noChangeAspect="1" noChangeArrowheads="1"/>
          </p:cNvPicPr>
          <p:nvPr/>
        </p:nvPicPr>
        <p:blipFill>
          <a:blip r:embed="rId9"/>
          <a:srcRect/>
          <a:stretch>
            <a:fillRect/>
          </a:stretch>
        </p:blipFill>
        <p:spPr bwMode="auto">
          <a:xfrm>
            <a:off x="3789363" y="3814763"/>
            <a:ext cx="630237" cy="622300"/>
          </a:xfrm>
          <a:prstGeom prst="rect">
            <a:avLst/>
          </a:prstGeom>
          <a:noFill/>
          <a:ln w="9525">
            <a:noFill/>
            <a:miter lim="800000"/>
            <a:headEnd/>
            <a:tailEnd/>
          </a:ln>
        </p:spPr>
      </p:pic>
      <p:sp>
        <p:nvSpPr>
          <p:cNvPr id="64524" name="Text Box 18"/>
          <p:cNvSpPr txBox="1">
            <a:spLocks noChangeArrowheads="1"/>
          </p:cNvSpPr>
          <p:nvPr/>
        </p:nvSpPr>
        <p:spPr bwMode="auto">
          <a:xfrm>
            <a:off x="533400" y="1595438"/>
            <a:ext cx="3951288" cy="730250"/>
          </a:xfrm>
          <a:prstGeom prst="rect">
            <a:avLst/>
          </a:prstGeom>
          <a:noFill/>
          <a:ln w="9525">
            <a:noFill/>
            <a:miter lim="800000"/>
            <a:headEnd/>
            <a:tailEnd/>
          </a:ln>
        </p:spPr>
        <p:txBody>
          <a:bodyPr>
            <a:spAutoFit/>
          </a:bodyPr>
          <a:lstStyle/>
          <a:p>
            <a:pPr>
              <a:spcBef>
                <a:spcPct val="50000"/>
              </a:spcBef>
            </a:pPr>
            <a:r>
              <a:rPr lang="en-US" altLang="zh-CN" sz="1400" i="0">
                <a:ea typeface="SimSun" pitchFamily="2" charset="-122"/>
              </a:rPr>
              <a:t>We work towards a world without maternal or child death where all the children live in an environment favorable to their development.</a:t>
            </a:r>
            <a:endParaRPr lang="de-CH" altLang="zh-CN" sz="1400" i="0">
              <a:ea typeface="SimSun" pitchFamily="2" charset="-122"/>
            </a:endParaRPr>
          </a:p>
        </p:txBody>
      </p:sp>
      <p:sp>
        <p:nvSpPr>
          <p:cNvPr id="64525" name="Text Box 19"/>
          <p:cNvSpPr txBox="1">
            <a:spLocks noChangeArrowheads="1"/>
          </p:cNvSpPr>
          <p:nvPr/>
        </p:nvSpPr>
        <p:spPr bwMode="auto">
          <a:xfrm>
            <a:off x="533400" y="1354138"/>
            <a:ext cx="3352800" cy="304800"/>
          </a:xfrm>
          <a:prstGeom prst="rect">
            <a:avLst/>
          </a:prstGeom>
          <a:noFill/>
          <a:ln w="9525">
            <a:noFill/>
            <a:miter lim="800000"/>
            <a:headEnd/>
            <a:tailEnd/>
          </a:ln>
        </p:spPr>
        <p:txBody>
          <a:bodyPr>
            <a:spAutoFit/>
          </a:bodyPr>
          <a:lstStyle/>
          <a:p>
            <a:pPr>
              <a:spcBef>
                <a:spcPct val="50000"/>
              </a:spcBef>
            </a:pPr>
            <a:r>
              <a:rPr lang="de-CH" altLang="zh-CN" sz="1400" b="1" i="0">
                <a:ea typeface="SimSun" pitchFamily="2" charset="-122"/>
              </a:rPr>
              <a:t>Vision</a:t>
            </a:r>
          </a:p>
        </p:txBody>
      </p:sp>
      <p:sp>
        <p:nvSpPr>
          <p:cNvPr id="64526" name="Text Box 20"/>
          <p:cNvSpPr txBox="1">
            <a:spLocks noChangeArrowheads="1"/>
          </p:cNvSpPr>
          <p:nvPr/>
        </p:nvSpPr>
        <p:spPr bwMode="auto">
          <a:xfrm>
            <a:off x="4891088" y="1595438"/>
            <a:ext cx="3810000" cy="517525"/>
          </a:xfrm>
          <a:prstGeom prst="rect">
            <a:avLst/>
          </a:prstGeom>
          <a:noFill/>
          <a:ln w="9525">
            <a:noFill/>
            <a:miter lim="800000"/>
            <a:headEnd/>
            <a:tailEnd/>
          </a:ln>
        </p:spPr>
        <p:txBody>
          <a:bodyPr>
            <a:spAutoFit/>
          </a:bodyPr>
          <a:lstStyle/>
          <a:p>
            <a:pPr>
              <a:spcBef>
                <a:spcPct val="50000"/>
              </a:spcBef>
            </a:pPr>
            <a:r>
              <a:rPr lang="en-US" altLang="zh-CN" sz="1400" i="0">
                <a:ea typeface="SimSun" pitchFamily="2" charset="-122"/>
              </a:rPr>
              <a:t>The full development of poor children under 6 years of age, their families and communities.</a:t>
            </a:r>
          </a:p>
        </p:txBody>
      </p:sp>
      <p:sp>
        <p:nvSpPr>
          <p:cNvPr id="64527" name="Text Box 21"/>
          <p:cNvSpPr txBox="1">
            <a:spLocks noChangeArrowheads="1"/>
          </p:cNvSpPr>
          <p:nvPr/>
        </p:nvSpPr>
        <p:spPr bwMode="auto">
          <a:xfrm>
            <a:off x="4891088" y="1354138"/>
            <a:ext cx="3354387" cy="304800"/>
          </a:xfrm>
          <a:prstGeom prst="rect">
            <a:avLst/>
          </a:prstGeom>
          <a:noFill/>
          <a:ln w="9525">
            <a:noFill/>
            <a:miter lim="800000"/>
            <a:headEnd/>
            <a:tailEnd/>
          </a:ln>
        </p:spPr>
        <p:txBody>
          <a:bodyPr>
            <a:spAutoFit/>
          </a:bodyPr>
          <a:lstStyle/>
          <a:p>
            <a:pPr>
              <a:spcBef>
                <a:spcPct val="50000"/>
              </a:spcBef>
            </a:pPr>
            <a:r>
              <a:rPr lang="de-CH" altLang="zh-CN" sz="1400" b="1" i="0">
                <a:ea typeface="SimSun" pitchFamily="2" charset="-122"/>
              </a:rPr>
              <a:t>Mission / Goal</a:t>
            </a:r>
          </a:p>
        </p:txBody>
      </p:sp>
      <p:sp>
        <p:nvSpPr>
          <p:cNvPr id="64528" name="Text Box 24"/>
          <p:cNvSpPr txBox="1">
            <a:spLocks noChangeArrowheads="1"/>
          </p:cNvSpPr>
          <p:nvPr/>
        </p:nvSpPr>
        <p:spPr bwMode="auto">
          <a:xfrm>
            <a:off x="1066800" y="2455863"/>
            <a:ext cx="3352800" cy="304800"/>
          </a:xfrm>
          <a:prstGeom prst="rect">
            <a:avLst/>
          </a:prstGeom>
          <a:noFill/>
          <a:ln w="9525">
            <a:noFill/>
            <a:miter lim="800000"/>
            <a:headEnd/>
            <a:tailEnd/>
          </a:ln>
        </p:spPr>
        <p:txBody>
          <a:bodyPr>
            <a:spAutoFit/>
          </a:bodyPr>
          <a:lstStyle/>
          <a:p>
            <a:pPr>
              <a:spcBef>
                <a:spcPct val="50000"/>
              </a:spcBef>
            </a:pPr>
            <a:r>
              <a:rPr lang="de-CH" altLang="zh-CN" sz="1400" b="1" i="0">
                <a:ea typeface="SimSun" pitchFamily="2" charset="-122"/>
              </a:rPr>
              <a:t>8 Millenium Development Goals</a:t>
            </a:r>
          </a:p>
        </p:txBody>
      </p:sp>
      <p:sp>
        <p:nvSpPr>
          <p:cNvPr id="64529" name="Rectangle 25"/>
          <p:cNvSpPr>
            <a:spLocks noChangeArrowheads="1"/>
          </p:cNvSpPr>
          <p:nvPr/>
        </p:nvSpPr>
        <p:spPr bwMode="auto">
          <a:xfrm>
            <a:off x="382588" y="1412875"/>
            <a:ext cx="4175125" cy="971550"/>
          </a:xfrm>
          <a:prstGeom prst="rect">
            <a:avLst/>
          </a:prstGeom>
          <a:noFill/>
          <a:ln w="9525">
            <a:solidFill>
              <a:srgbClr val="242490"/>
            </a:solidFill>
            <a:miter lim="800000"/>
            <a:headEnd/>
            <a:tailEnd/>
          </a:ln>
        </p:spPr>
        <p:txBody>
          <a:bodyPr wrap="none" anchor="ctr"/>
          <a:lstStyle/>
          <a:p>
            <a:endParaRPr lang="zh-CN" altLang="en-US" sz="1800" i="0">
              <a:ea typeface="SimSun" pitchFamily="2" charset="-122"/>
            </a:endParaRPr>
          </a:p>
        </p:txBody>
      </p:sp>
      <p:sp>
        <p:nvSpPr>
          <p:cNvPr id="64530" name="Rectangle 26"/>
          <p:cNvSpPr>
            <a:spLocks noChangeArrowheads="1"/>
          </p:cNvSpPr>
          <p:nvPr/>
        </p:nvSpPr>
        <p:spPr bwMode="auto">
          <a:xfrm>
            <a:off x="4738688" y="1412875"/>
            <a:ext cx="3960812" cy="971550"/>
          </a:xfrm>
          <a:prstGeom prst="rect">
            <a:avLst/>
          </a:prstGeom>
          <a:noFill/>
          <a:ln w="9525">
            <a:solidFill>
              <a:srgbClr val="242490"/>
            </a:solidFill>
            <a:miter lim="800000"/>
            <a:headEnd/>
            <a:tailEnd/>
          </a:ln>
        </p:spPr>
        <p:txBody>
          <a:bodyPr wrap="none" anchor="ctr"/>
          <a:lstStyle/>
          <a:p>
            <a:endParaRPr lang="zh-CN" altLang="en-US" sz="1800" i="0">
              <a:ea typeface="SimSun" pitchFamily="2" charset="-122"/>
            </a:endParaRPr>
          </a:p>
        </p:txBody>
      </p:sp>
      <p:sp>
        <p:nvSpPr>
          <p:cNvPr id="64531" name="Rectangle 27"/>
          <p:cNvSpPr>
            <a:spLocks noChangeArrowheads="1"/>
          </p:cNvSpPr>
          <p:nvPr/>
        </p:nvSpPr>
        <p:spPr bwMode="auto">
          <a:xfrm>
            <a:off x="382588" y="2425700"/>
            <a:ext cx="4175125" cy="3379788"/>
          </a:xfrm>
          <a:prstGeom prst="rect">
            <a:avLst/>
          </a:prstGeom>
          <a:noFill/>
          <a:ln w="9525">
            <a:solidFill>
              <a:srgbClr val="242490"/>
            </a:solidFill>
            <a:miter lim="800000"/>
            <a:headEnd/>
            <a:tailEnd/>
          </a:ln>
        </p:spPr>
        <p:txBody>
          <a:bodyPr wrap="none" anchor="ctr"/>
          <a:lstStyle/>
          <a:p>
            <a:endParaRPr lang="zh-CN" altLang="en-US" sz="1800" i="0">
              <a:ea typeface="SimSun" pitchFamily="2" charset="-122"/>
            </a:endParaRPr>
          </a:p>
        </p:txBody>
      </p:sp>
      <p:sp>
        <p:nvSpPr>
          <p:cNvPr id="64532" name="Text Box 28"/>
          <p:cNvSpPr txBox="1">
            <a:spLocks noChangeArrowheads="1"/>
          </p:cNvSpPr>
          <p:nvPr/>
        </p:nvSpPr>
        <p:spPr bwMode="auto">
          <a:xfrm>
            <a:off x="1066800" y="2744788"/>
            <a:ext cx="2971800" cy="730250"/>
          </a:xfrm>
          <a:prstGeom prst="rect">
            <a:avLst/>
          </a:prstGeom>
          <a:noFill/>
          <a:ln w="9525">
            <a:noFill/>
            <a:miter lim="800000"/>
            <a:headEnd/>
            <a:tailEnd/>
          </a:ln>
        </p:spPr>
        <p:txBody>
          <a:bodyPr>
            <a:spAutoFit/>
          </a:bodyPr>
          <a:lstStyle/>
          <a:p>
            <a:pPr>
              <a:spcBef>
                <a:spcPct val="50000"/>
              </a:spcBef>
            </a:pPr>
            <a:r>
              <a:rPr lang="en-US" altLang="zh-CN" sz="1400" i="0">
                <a:ea typeface="SimSun" pitchFamily="2" charset="-122"/>
              </a:rPr>
              <a:t>PC contributes to the Millenium Development Goals to be reached by 2015</a:t>
            </a:r>
            <a:endParaRPr lang="de-CH" altLang="zh-CN" sz="1400" i="0">
              <a:ea typeface="SimSun" pitchFamily="2" charset="-122"/>
            </a:endParaRPr>
          </a:p>
        </p:txBody>
      </p:sp>
      <p:pic>
        <p:nvPicPr>
          <p:cNvPr id="64533" name="Picture 29"/>
          <p:cNvPicPr>
            <a:picLocks noChangeAspect="1" noChangeArrowheads="1"/>
          </p:cNvPicPr>
          <p:nvPr/>
        </p:nvPicPr>
        <p:blipFill>
          <a:blip r:embed="rId10"/>
          <a:srcRect/>
          <a:stretch>
            <a:fillRect/>
          </a:stretch>
        </p:blipFill>
        <p:spPr bwMode="auto">
          <a:xfrm>
            <a:off x="4738688" y="2425700"/>
            <a:ext cx="3960812" cy="722313"/>
          </a:xfrm>
          <a:prstGeom prst="rect">
            <a:avLst/>
          </a:prstGeom>
          <a:noFill/>
          <a:ln w="9525">
            <a:noFill/>
            <a:round/>
            <a:headEnd/>
            <a:tailEnd/>
          </a:ln>
        </p:spPr>
      </p:pic>
      <p:sp>
        <p:nvSpPr>
          <p:cNvPr id="64534" name="Text Box 30"/>
          <p:cNvSpPr txBox="1">
            <a:spLocks noChangeArrowheads="1"/>
          </p:cNvSpPr>
          <p:nvPr/>
        </p:nvSpPr>
        <p:spPr bwMode="auto">
          <a:xfrm>
            <a:off x="6034088" y="3263900"/>
            <a:ext cx="1905000" cy="274638"/>
          </a:xfrm>
          <a:prstGeom prst="rect">
            <a:avLst/>
          </a:prstGeom>
          <a:noFill/>
          <a:ln w="9525">
            <a:noFill/>
            <a:miter lim="800000"/>
            <a:headEnd/>
            <a:tailEnd/>
          </a:ln>
        </p:spPr>
        <p:txBody>
          <a:bodyPr>
            <a:spAutoFit/>
          </a:bodyPr>
          <a:lstStyle/>
          <a:p>
            <a:pPr>
              <a:spcBef>
                <a:spcPct val="50000"/>
              </a:spcBef>
            </a:pPr>
            <a:r>
              <a:rPr lang="de-CH" altLang="zh-CN" sz="1200" b="1" i="0">
                <a:ea typeface="SimSun" pitchFamily="2" charset="-122"/>
              </a:rPr>
              <a:t>Key Figures</a:t>
            </a:r>
          </a:p>
        </p:txBody>
      </p:sp>
      <p:sp>
        <p:nvSpPr>
          <p:cNvPr id="64535" name="Rectangle 31"/>
          <p:cNvSpPr>
            <a:spLocks noChangeArrowheads="1"/>
          </p:cNvSpPr>
          <p:nvPr/>
        </p:nvSpPr>
        <p:spPr bwMode="auto">
          <a:xfrm>
            <a:off x="4738688" y="3275013"/>
            <a:ext cx="3960812" cy="2530475"/>
          </a:xfrm>
          <a:prstGeom prst="rect">
            <a:avLst/>
          </a:prstGeom>
          <a:noFill/>
          <a:ln w="9525">
            <a:solidFill>
              <a:srgbClr val="242490"/>
            </a:solidFill>
            <a:miter lim="800000"/>
            <a:headEnd/>
            <a:tailEnd/>
          </a:ln>
        </p:spPr>
        <p:txBody>
          <a:bodyPr wrap="none" anchor="ctr"/>
          <a:lstStyle/>
          <a:p>
            <a:endParaRPr lang="zh-CN" altLang="en-US" sz="1800" i="0">
              <a:ea typeface="SimSun" pitchFamily="2" charset="-122"/>
            </a:endParaRPr>
          </a:p>
        </p:txBody>
      </p:sp>
      <p:sp>
        <p:nvSpPr>
          <p:cNvPr id="64536" name="Rectangle 8"/>
          <p:cNvSpPr>
            <a:spLocks noChangeArrowheads="1"/>
          </p:cNvSpPr>
          <p:nvPr/>
        </p:nvSpPr>
        <p:spPr bwMode="gray">
          <a:xfrm>
            <a:off x="4902200" y="4802188"/>
            <a:ext cx="1751013" cy="252412"/>
          </a:xfrm>
          <a:prstGeom prst="rect">
            <a:avLst/>
          </a:prstGeom>
          <a:solidFill>
            <a:srgbClr val="0070C0"/>
          </a:solidFill>
          <a:ln w="9525" algn="ctr">
            <a:noFill/>
            <a:miter lim="800000"/>
            <a:headEnd/>
            <a:tailEnd/>
          </a:ln>
        </p:spPr>
        <p:txBody>
          <a:bodyPr lIns="36000" tIns="36000" rIns="36000" bIns="36000"/>
          <a:lstStyle/>
          <a:p>
            <a:pPr>
              <a:buClr>
                <a:schemeClr val="tx2"/>
              </a:buClr>
              <a:buSzPct val="120000"/>
              <a:buFont typeface="Wingdings" pitchFamily="2" charset="2"/>
              <a:buNone/>
            </a:pPr>
            <a:r>
              <a:rPr lang="en-US" altLang="zh-CN" sz="1200" b="1" i="0">
                <a:solidFill>
                  <a:schemeClr val="bg1"/>
                </a:solidFill>
                <a:latin typeface="Credit Suisse Type Light"/>
                <a:ea typeface="SimSun" pitchFamily="2" charset="-122"/>
              </a:rPr>
              <a:t>Children followed up</a:t>
            </a:r>
          </a:p>
        </p:txBody>
      </p:sp>
      <p:sp>
        <p:nvSpPr>
          <p:cNvPr id="64537" name="Rectangle 8"/>
          <p:cNvSpPr>
            <a:spLocks noChangeArrowheads="1"/>
          </p:cNvSpPr>
          <p:nvPr/>
        </p:nvSpPr>
        <p:spPr bwMode="gray">
          <a:xfrm>
            <a:off x="4902200" y="4494213"/>
            <a:ext cx="1751013" cy="252412"/>
          </a:xfrm>
          <a:prstGeom prst="rect">
            <a:avLst/>
          </a:prstGeom>
          <a:solidFill>
            <a:srgbClr val="0070C0"/>
          </a:solidFill>
          <a:ln w="9525" algn="ctr">
            <a:noFill/>
            <a:miter lim="800000"/>
            <a:headEnd/>
            <a:tailEnd/>
          </a:ln>
        </p:spPr>
        <p:txBody>
          <a:bodyPr lIns="36000" tIns="36000" rIns="36000" bIns="36000"/>
          <a:lstStyle/>
          <a:p>
            <a:pPr>
              <a:buClr>
                <a:schemeClr val="tx2"/>
              </a:buClr>
              <a:buSzPct val="120000"/>
              <a:buFont typeface="Wingdings" pitchFamily="2" charset="2"/>
              <a:buNone/>
            </a:pPr>
            <a:r>
              <a:rPr lang="en-US" altLang="zh-CN" sz="1200" b="1" i="0">
                <a:solidFill>
                  <a:schemeClr val="bg1"/>
                </a:solidFill>
                <a:latin typeface="Credit Suisse Type Light"/>
                <a:ea typeface="SimSun" pitchFamily="2" charset="-122"/>
              </a:rPr>
              <a:t>Families accompanied</a:t>
            </a:r>
          </a:p>
        </p:txBody>
      </p:sp>
      <p:sp>
        <p:nvSpPr>
          <p:cNvPr id="64538" name="Rectangle 8"/>
          <p:cNvSpPr>
            <a:spLocks noChangeArrowheads="1"/>
          </p:cNvSpPr>
          <p:nvPr/>
        </p:nvSpPr>
        <p:spPr bwMode="gray">
          <a:xfrm>
            <a:off x="4902200" y="5475288"/>
            <a:ext cx="1751013" cy="252412"/>
          </a:xfrm>
          <a:prstGeom prst="rect">
            <a:avLst/>
          </a:prstGeom>
          <a:solidFill>
            <a:srgbClr val="666699"/>
          </a:solidFill>
          <a:ln w="9525" algn="ctr">
            <a:noFill/>
            <a:miter lim="800000"/>
            <a:headEnd/>
            <a:tailEnd/>
          </a:ln>
        </p:spPr>
        <p:txBody>
          <a:bodyPr lIns="36000" tIns="36000" rIns="36000" bIns="36000"/>
          <a:lstStyle/>
          <a:p>
            <a:pPr>
              <a:buClr>
                <a:schemeClr val="tx2"/>
              </a:buClr>
              <a:buSzPct val="120000"/>
              <a:buFont typeface="Wingdings" pitchFamily="2" charset="2"/>
              <a:buNone/>
            </a:pPr>
            <a:r>
              <a:rPr lang="en-US" altLang="zh-CN" sz="1200" b="1" i="0">
                <a:solidFill>
                  <a:schemeClr val="bg1"/>
                </a:solidFill>
                <a:latin typeface="Credit Suisse Type Light"/>
                <a:ea typeface="SimSun" pitchFamily="2" charset="-122"/>
              </a:rPr>
              <a:t>Community Leaders</a:t>
            </a:r>
          </a:p>
        </p:txBody>
      </p:sp>
      <p:sp>
        <p:nvSpPr>
          <p:cNvPr id="64539" name="Rectangle 8"/>
          <p:cNvSpPr>
            <a:spLocks noChangeArrowheads="1"/>
          </p:cNvSpPr>
          <p:nvPr/>
        </p:nvSpPr>
        <p:spPr bwMode="gray">
          <a:xfrm>
            <a:off x="4902200" y="3808413"/>
            <a:ext cx="1751013" cy="252412"/>
          </a:xfrm>
          <a:prstGeom prst="rect">
            <a:avLst/>
          </a:prstGeom>
          <a:solidFill>
            <a:srgbClr val="008080"/>
          </a:solidFill>
          <a:ln w="9525" algn="ctr">
            <a:noFill/>
            <a:miter lim="800000"/>
            <a:headEnd/>
            <a:tailEnd/>
          </a:ln>
        </p:spPr>
        <p:txBody>
          <a:bodyPr lIns="36000" tIns="36000" rIns="36000" bIns="36000"/>
          <a:lstStyle/>
          <a:p>
            <a:pPr>
              <a:buClr>
                <a:schemeClr val="tx2"/>
              </a:buClr>
              <a:buSzPct val="120000"/>
              <a:buFont typeface="Wingdings" pitchFamily="2" charset="2"/>
              <a:buNone/>
            </a:pPr>
            <a:r>
              <a:rPr lang="en-US" altLang="zh-CN" sz="1200" b="1" i="0">
                <a:solidFill>
                  <a:schemeClr val="bg1"/>
                </a:solidFill>
                <a:latin typeface="Credit Suisse Type Light"/>
                <a:ea typeface="SimSun" pitchFamily="2" charset="-122"/>
              </a:rPr>
              <a:t>State coverage Brazil</a:t>
            </a:r>
          </a:p>
        </p:txBody>
      </p:sp>
      <p:sp>
        <p:nvSpPr>
          <p:cNvPr id="64540" name="Text Box 38"/>
          <p:cNvSpPr txBox="1">
            <a:spLocks noChangeArrowheads="1"/>
          </p:cNvSpPr>
          <p:nvPr/>
        </p:nvSpPr>
        <p:spPr bwMode="auto">
          <a:xfrm>
            <a:off x="6681788" y="3797300"/>
            <a:ext cx="2095500" cy="274638"/>
          </a:xfrm>
          <a:prstGeom prst="rect">
            <a:avLst/>
          </a:prstGeom>
          <a:noFill/>
          <a:ln w="9525">
            <a:noFill/>
            <a:miter lim="800000"/>
            <a:headEnd/>
            <a:tailEnd/>
          </a:ln>
        </p:spPr>
        <p:txBody>
          <a:bodyPr>
            <a:spAutoFit/>
          </a:bodyPr>
          <a:lstStyle/>
          <a:p>
            <a:pPr>
              <a:spcBef>
                <a:spcPct val="50000"/>
              </a:spcBef>
            </a:pPr>
            <a:r>
              <a:rPr lang="de-CH" altLang="zh-CN" sz="1200" i="0">
                <a:ea typeface="SimSun" pitchFamily="2" charset="-122"/>
              </a:rPr>
              <a:t>100 % coverage (27 states)</a:t>
            </a:r>
          </a:p>
        </p:txBody>
      </p:sp>
      <p:sp>
        <p:nvSpPr>
          <p:cNvPr id="64541" name="Text Box 39"/>
          <p:cNvSpPr txBox="1">
            <a:spLocks noChangeArrowheads="1"/>
          </p:cNvSpPr>
          <p:nvPr/>
        </p:nvSpPr>
        <p:spPr bwMode="auto">
          <a:xfrm>
            <a:off x="6681788" y="5529263"/>
            <a:ext cx="2095500" cy="274637"/>
          </a:xfrm>
          <a:prstGeom prst="rect">
            <a:avLst/>
          </a:prstGeom>
          <a:noFill/>
          <a:ln w="9525">
            <a:noFill/>
            <a:miter lim="800000"/>
            <a:headEnd/>
            <a:tailEnd/>
          </a:ln>
        </p:spPr>
        <p:txBody>
          <a:bodyPr>
            <a:spAutoFit/>
          </a:bodyPr>
          <a:lstStyle/>
          <a:p>
            <a:pPr>
              <a:spcBef>
                <a:spcPct val="50000"/>
              </a:spcBef>
            </a:pPr>
            <a:r>
              <a:rPr lang="de-CH" altLang="zh-CN" sz="1200" i="0">
                <a:ea typeface="SimSun" pitchFamily="2" charset="-122"/>
              </a:rPr>
              <a:t>125 000</a:t>
            </a:r>
          </a:p>
        </p:txBody>
      </p:sp>
      <p:sp>
        <p:nvSpPr>
          <p:cNvPr id="64542" name="Text Box 40"/>
          <p:cNvSpPr txBox="1">
            <a:spLocks noChangeArrowheads="1"/>
          </p:cNvSpPr>
          <p:nvPr/>
        </p:nvSpPr>
        <p:spPr bwMode="auto">
          <a:xfrm>
            <a:off x="6681788" y="4548188"/>
            <a:ext cx="2095500" cy="274637"/>
          </a:xfrm>
          <a:prstGeom prst="rect">
            <a:avLst/>
          </a:prstGeom>
          <a:noFill/>
          <a:ln w="9525">
            <a:noFill/>
            <a:miter lim="800000"/>
            <a:headEnd/>
            <a:tailEnd/>
          </a:ln>
        </p:spPr>
        <p:txBody>
          <a:bodyPr>
            <a:spAutoFit/>
          </a:bodyPr>
          <a:lstStyle/>
          <a:p>
            <a:pPr>
              <a:spcBef>
                <a:spcPct val="50000"/>
              </a:spcBef>
            </a:pPr>
            <a:r>
              <a:rPr lang="de-CH" altLang="zh-CN" sz="1200" i="0">
                <a:ea typeface="SimSun" pitchFamily="2" charset="-122"/>
              </a:rPr>
              <a:t>1.25 million</a:t>
            </a:r>
          </a:p>
        </p:txBody>
      </p:sp>
      <p:sp>
        <p:nvSpPr>
          <p:cNvPr id="64543" name="Text Box 41"/>
          <p:cNvSpPr txBox="1">
            <a:spLocks noChangeArrowheads="1"/>
          </p:cNvSpPr>
          <p:nvPr/>
        </p:nvSpPr>
        <p:spPr bwMode="auto">
          <a:xfrm>
            <a:off x="6681788" y="4818063"/>
            <a:ext cx="2095500" cy="274637"/>
          </a:xfrm>
          <a:prstGeom prst="rect">
            <a:avLst/>
          </a:prstGeom>
          <a:noFill/>
          <a:ln w="9525">
            <a:noFill/>
            <a:miter lim="800000"/>
            <a:headEnd/>
            <a:tailEnd/>
          </a:ln>
        </p:spPr>
        <p:txBody>
          <a:bodyPr>
            <a:spAutoFit/>
          </a:bodyPr>
          <a:lstStyle/>
          <a:p>
            <a:pPr>
              <a:spcBef>
                <a:spcPct val="50000"/>
              </a:spcBef>
            </a:pPr>
            <a:r>
              <a:rPr lang="de-CH" altLang="zh-CN" sz="1200" i="0">
                <a:ea typeface="SimSun" pitchFamily="2" charset="-122"/>
              </a:rPr>
              <a:t>1.5 million</a:t>
            </a:r>
          </a:p>
        </p:txBody>
      </p:sp>
      <p:sp>
        <p:nvSpPr>
          <p:cNvPr id="64544" name="Text Box 42"/>
          <p:cNvSpPr txBox="1">
            <a:spLocks noChangeArrowheads="1"/>
          </p:cNvSpPr>
          <p:nvPr/>
        </p:nvSpPr>
        <p:spPr bwMode="auto">
          <a:xfrm>
            <a:off x="4738688" y="3459163"/>
            <a:ext cx="3886200" cy="304800"/>
          </a:xfrm>
          <a:prstGeom prst="rect">
            <a:avLst/>
          </a:prstGeom>
          <a:noFill/>
          <a:ln w="9525">
            <a:noFill/>
            <a:miter lim="800000"/>
            <a:headEnd/>
            <a:tailEnd/>
          </a:ln>
        </p:spPr>
        <p:txBody>
          <a:bodyPr>
            <a:spAutoFit/>
          </a:bodyPr>
          <a:lstStyle/>
          <a:p>
            <a:pPr>
              <a:spcBef>
                <a:spcPct val="50000"/>
              </a:spcBef>
            </a:pPr>
            <a:r>
              <a:rPr lang="en-US" altLang="zh-CN" sz="1400" i="0">
                <a:ea typeface="SimSun" pitchFamily="2" charset="-122"/>
              </a:rPr>
              <a:t>Network and coverage of PC  in Brazil</a:t>
            </a:r>
            <a:endParaRPr lang="de-CH" altLang="zh-CN" sz="1400" i="0">
              <a:ea typeface="SimSun" pitchFamily="2" charset="-122"/>
            </a:endParaRPr>
          </a:p>
        </p:txBody>
      </p:sp>
      <p:sp>
        <p:nvSpPr>
          <p:cNvPr id="64545" name="Text Box 43"/>
          <p:cNvSpPr txBox="1">
            <a:spLocks noChangeArrowheads="1"/>
          </p:cNvSpPr>
          <p:nvPr/>
        </p:nvSpPr>
        <p:spPr bwMode="auto">
          <a:xfrm>
            <a:off x="457200" y="5891213"/>
            <a:ext cx="3581400" cy="274637"/>
          </a:xfrm>
          <a:prstGeom prst="rect">
            <a:avLst/>
          </a:prstGeom>
          <a:noFill/>
          <a:ln w="9525">
            <a:noFill/>
            <a:miter lim="800000"/>
            <a:headEnd/>
            <a:tailEnd/>
          </a:ln>
        </p:spPr>
        <p:txBody>
          <a:bodyPr>
            <a:spAutoFit/>
          </a:bodyPr>
          <a:lstStyle/>
          <a:p>
            <a:pPr>
              <a:spcBef>
                <a:spcPct val="50000"/>
              </a:spcBef>
            </a:pPr>
            <a:r>
              <a:rPr lang="de-CH" altLang="zh-CN" sz="1200" b="1" i="0">
                <a:ea typeface="SimSun" pitchFamily="2" charset="-122"/>
              </a:rPr>
              <a:t>Main activities of the community leader</a:t>
            </a:r>
          </a:p>
        </p:txBody>
      </p:sp>
      <p:sp>
        <p:nvSpPr>
          <p:cNvPr id="64546" name="Rectangle 44"/>
          <p:cNvSpPr>
            <a:spLocks noChangeArrowheads="1"/>
          </p:cNvSpPr>
          <p:nvPr/>
        </p:nvSpPr>
        <p:spPr bwMode="auto">
          <a:xfrm>
            <a:off x="382588" y="5891213"/>
            <a:ext cx="8151812" cy="806450"/>
          </a:xfrm>
          <a:prstGeom prst="rect">
            <a:avLst/>
          </a:prstGeom>
          <a:noFill/>
          <a:ln w="9525">
            <a:solidFill>
              <a:srgbClr val="242490"/>
            </a:solidFill>
            <a:miter lim="800000"/>
            <a:headEnd/>
            <a:tailEnd/>
          </a:ln>
        </p:spPr>
        <p:txBody>
          <a:bodyPr wrap="none" anchor="ctr"/>
          <a:lstStyle/>
          <a:p>
            <a:endParaRPr lang="zh-CN" altLang="en-US" sz="1800" i="0">
              <a:ea typeface="SimSun" pitchFamily="2" charset="-122"/>
            </a:endParaRPr>
          </a:p>
        </p:txBody>
      </p:sp>
      <p:sp>
        <p:nvSpPr>
          <p:cNvPr id="64547" name="Text Box 45"/>
          <p:cNvSpPr txBox="1">
            <a:spLocks noChangeArrowheads="1"/>
          </p:cNvSpPr>
          <p:nvPr/>
        </p:nvSpPr>
        <p:spPr bwMode="gray">
          <a:xfrm>
            <a:off x="527050" y="6148388"/>
            <a:ext cx="2085975" cy="457200"/>
          </a:xfrm>
          <a:prstGeom prst="rect">
            <a:avLst/>
          </a:prstGeom>
          <a:solidFill>
            <a:srgbClr val="CCFFCC"/>
          </a:solidFill>
          <a:ln w="9525" algn="ctr">
            <a:noFill/>
            <a:miter lim="800000"/>
            <a:headEnd/>
            <a:tailEnd/>
          </a:ln>
        </p:spPr>
        <p:txBody>
          <a:bodyPr lIns="36000" tIns="36000" rIns="36000" bIns="36000"/>
          <a:lstStyle/>
          <a:p>
            <a:pPr>
              <a:buClr>
                <a:schemeClr val="tx2"/>
              </a:buClr>
              <a:buSzPct val="120000"/>
              <a:buFont typeface="Wingdings" pitchFamily="2" charset="2"/>
              <a:buNone/>
            </a:pPr>
            <a:r>
              <a:rPr lang="en-US" altLang="zh-CN" sz="1400" i="0">
                <a:latin typeface="Credit Suisse Type Light"/>
                <a:ea typeface="SimSun" pitchFamily="2" charset="-122"/>
              </a:rPr>
              <a:t>Visits to the families and their children</a:t>
            </a:r>
            <a:endParaRPr lang="de-CH" altLang="zh-CN" sz="1400" i="0">
              <a:latin typeface="Credit Suisse Type Light"/>
              <a:ea typeface="SimSun" pitchFamily="2" charset="-122"/>
            </a:endParaRPr>
          </a:p>
        </p:txBody>
      </p:sp>
      <p:sp>
        <p:nvSpPr>
          <p:cNvPr id="64548" name="Text Box 46"/>
          <p:cNvSpPr txBox="1">
            <a:spLocks noChangeArrowheads="1"/>
          </p:cNvSpPr>
          <p:nvPr/>
        </p:nvSpPr>
        <p:spPr bwMode="gray">
          <a:xfrm>
            <a:off x="2720975" y="6148388"/>
            <a:ext cx="2087563" cy="457200"/>
          </a:xfrm>
          <a:prstGeom prst="rect">
            <a:avLst/>
          </a:prstGeom>
          <a:solidFill>
            <a:srgbClr val="CCFFCC"/>
          </a:solidFill>
          <a:ln w="9525" algn="ctr">
            <a:noFill/>
            <a:miter lim="800000"/>
            <a:headEnd/>
            <a:tailEnd/>
          </a:ln>
        </p:spPr>
        <p:txBody>
          <a:bodyPr lIns="36000" tIns="36000" rIns="36000" bIns="36000"/>
          <a:lstStyle/>
          <a:p>
            <a:pPr>
              <a:buClr>
                <a:schemeClr val="tx2"/>
              </a:buClr>
              <a:buSzPct val="120000"/>
              <a:buFont typeface="Wingdings" pitchFamily="2" charset="2"/>
              <a:buNone/>
            </a:pPr>
            <a:r>
              <a:rPr lang="en-US" altLang="zh-CN" sz="1400" i="0">
                <a:latin typeface="Credit Suisse Type Light"/>
                <a:ea typeface="SimSun" pitchFamily="2" charset="-122"/>
              </a:rPr>
              <a:t>Weight Control Day and Life Celebration</a:t>
            </a:r>
            <a:endParaRPr lang="de-CH" altLang="zh-CN" sz="1400" i="0">
              <a:latin typeface="Credit Suisse Type Light"/>
              <a:ea typeface="SimSun" pitchFamily="2" charset="-122"/>
            </a:endParaRPr>
          </a:p>
        </p:txBody>
      </p:sp>
      <p:sp>
        <p:nvSpPr>
          <p:cNvPr id="64549" name="Text Box 47"/>
          <p:cNvSpPr txBox="1">
            <a:spLocks noChangeArrowheads="1"/>
          </p:cNvSpPr>
          <p:nvPr/>
        </p:nvSpPr>
        <p:spPr bwMode="gray">
          <a:xfrm>
            <a:off x="5227638" y="6148388"/>
            <a:ext cx="2089150" cy="457200"/>
          </a:xfrm>
          <a:prstGeom prst="rect">
            <a:avLst/>
          </a:prstGeom>
          <a:solidFill>
            <a:srgbClr val="CCFFCC"/>
          </a:solidFill>
          <a:ln w="9525" algn="ctr">
            <a:noFill/>
            <a:miter lim="800000"/>
            <a:headEnd/>
            <a:tailEnd/>
          </a:ln>
        </p:spPr>
        <p:txBody>
          <a:bodyPr lIns="36000" tIns="36000" rIns="36000" bIns="36000"/>
          <a:lstStyle/>
          <a:p>
            <a:pPr>
              <a:buClr>
                <a:schemeClr val="tx2"/>
              </a:buClr>
              <a:buSzPct val="120000"/>
              <a:buFont typeface="Wingdings" pitchFamily="2" charset="2"/>
              <a:buNone/>
            </a:pPr>
            <a:r>
              <a:rPr lang="en-US" altLang="zh-CN" sz="1400" i="0">
                <a:latin typeface="Credit Suisse Type Light"/>
                <a:ea typeface="SimSun" pitchFamily="2" charset="-122"/>
              </a:rPr>
              <a:t>Monthly meetings of reflection and evaluation</a:t>
            </a:r>
            <a:endParaRPr lang="de-CH" altLang="zh-CN" sz="1400" i="0">
              <a:latin typeface="Credit Suisse Type Light"/>
              <a:ea typeface="SimSun" pitchFamily="2" charset="-122"/>
            </a:endParaRPr>
          </a:p>
        </p:txBody>
      </p:sp>
      <p:sp>
        <p:nvSpPr>
          <p:cNvPr id="64550" name="Rectangle 8"/>
          <p:cNvSpPr>
            <a:spLocks noChangeArrowheads="1"/>
          </p:cNvSpPr>
          <p:nvPr/>
        </p:nvSpPr>
        <p:spPr bwMode="gray">
          <a:xfrm>
            <a:off x="4902200" y="4141788"/>
            <a:ext cx="1751013" cy="252412"/>
          </a:xfrm>
          <a:prstGeom prst="rect">
            <a:avLst/>
          </a:prstGeom>
          <a:solidFill>
            <a:srgbClr val="008080"/>
          </a:solidFill>
          <a:ln w="9525" algn="ctr">
            <a:noFill/>
            <a:miter lim="800000"/>
            <a:headEnd/>
            <a:tailEnd/>
          </a:ln>
        </p:spPr>
        <p:txBody>
          <a:bodyPr lIns="36000" tIns="36000" rIns="36000" bIns="36000"/>
          <a:lstStyle/>
          <a:p>
            <a:pPr>
              <a:buClr>
                <a:schemeClr val="tx2"/>
              </a:buClr>
              <a:buSzPct val="120000"/>
              <a:buFont typeface="Wingdings" pitchFamily="2" charset="2"/>
              <a:buNone/>
            </a:pPr>
            <a:r>
              <a:rPr lang="en-US" altLang="zh-CN" sz="1200" b="1" i="0">
                <a:solidFill>
                  <a:schemeClr val="bg1"/>
                </a:solidFill>
                <a:latin typeface="Credit Suisse Type Light"/>
                <a:ea typeface="SimSun" pitchFamily="2" charset="-122"/>
              </a:rPr>
              <a:t>Communities</a:t>
            </a:r>
          </a:p>
        </p:txBody>
      </p:sp>
      <p:sp>
        <p:nvSpPr>
          <p:cNvPr id="64551" name="Text Box 49"/>
          <p:cNvSpPr txBox="1">
            <a:spLocks noChangeArrowheads="1"/>
          </p:cNvSpPr>
          <p:nvPr/>
        </p:nvSpPr>
        <p:spPr bwMode="auto">
          <a:xfrm>
            <a:off x="6681788" y="4130675"/>
            <a:ext cx="2095500" cy="274638"/>
          </a:xfrm>
          <a:prstGeom prst="rect">
            <a:avLst/>
          </a:prstGeom>
          <a:noFill/>
          <a:ln w="9525">
            <a:noFill/>
            <a:miter lim="800000"/>
            <a:headEnd/>
            <a:tailEnd/>
          </a:ln>
        </p:spPr>
        <p:txBody>
          <a:bodyPr>
            <a:spAutoFit/>
          </a:bodyPr>
          <a:lstStyle/>
          <a:p>
            <a:pPr>
              <a:spcBef>
                <a:spcPct val="50000"/>
              </a:spcBef>
            </a:pPr>
            <a:r>
              <a:rPr lang="de-CH" altLang="zh-CN" sz="1200" i="0">
                <a:ea typeface="SimSun" pitchFamily="2" charset="-122"/>
              </a:rPr>
              <a:t>39400</a:t>
            </a:r>
          </a:p>
        </p:txBody>
      </p:sp>
      <p:pic>
        <p:nvPicPr>
          <p:cNvPr id="64552" name="Picture 50"/>
          <p:cNvPicPr>
            <a:picLocks noChangeAspect="1" noChangeArrowheads="1"/>
          </p:cNvPicPr>
          <p:nvPr/>
        </p:nvPicPr>
        <p:blipFill>
          <a:blip r:embed="rId11"/>
          <a:srcRect/>
          <a:stretch>
            <a:fillRect/>
          </a:stretch>
        </p:blipFill>
        <p:spPr bwMode="auto">
          <a:xfrm>
            <a:off x="1641475" y="4456113"/>
            <a:ext cx="2879725" cy="1312862"/>
          </a:xfrm>
          <a:prstGeom prst="rect">
            <a:avLst/>
          </a:prstGeom>
          <a:noFill/>
          <a:ln w="9525">
            <a:noFill/>
            <a:round/>
            <a:headEnd/>
            <a:tailEnd/>
          </a:ln>
        </p:spPr>
      </p:pic>
      <p:sp>
        <p:nvSpPr>
          <p:cNvPr id="64553" name="Rectangle 8"/>
          <p:cNvSpPr>
            <a:spLocks noChangeArrowheads="1"/>
          </p:cNvSpPr>
          <p:nvPr/>
        </p:nvSpPr>
        <p:spPr bwMode="gray">
          <a:xfrm>
            <a:off x="4902200" y="5168900"/>
            <a:ext cx="1751013" cy="252413"/>
          </a:xfrm>
          <a:prstGeom prst="rect">
            <a:avLst/>
          </a:prstGeom>
          <a:solidFill>
            <a:srgbClr val="666699"/>
          </a:solidFill>
          <a:ln w="9525" algn="ctr">
            <a:noFill/>
            <a:miter lim="800000"/>
            <a:headEnd/>
            <a:tailEnd/>
          </a:ln>
        </p:spPr>
        <p:txBody>
          <a:bodyPr lIns="36000" tIns="36000" rIns="36000" bIns="36000"/>
          <a:lstStyle/>
          <a:p>
            <a:pPr>
              <a:buClr>
                <a:schemeClr val="tx2"/>
              </a:buClr>
              <a:buSzPct val="120000"/>
              <a:buFont typeface="Wingdings" pitchFamily="2" charset="2"/>
              <a:buNone/>
            </a:pPr>
            <a:r>
              <a:rPr lang="en-US" altLang="zh-CN" sz="1200" b="1" i="0">
                <a:solidFill>
                  <a:schemeClr val="bg1"/>
                </a:solidFill>
                <a:latin typeface="Credit Suisse Type Light"/>
                <a:ea typeface="SimSun" pitchFamily="2" charset="-122"/>
              </a:rPr>
              <a:t>Network of Volunteers</a:t>
            </a:r>
          </a:p>
        </p:txBody>
      </p:sp>
      <p:sp>
        <p:nvSpPr>
          <p:cNvPr id="64554" name="Text Box 52"/>
          <p:cNvSpPr txBox="1">
            <a:spLocks noChangeArrowheads="1"/>
          </p:cNvSpPr>
          <p:nvPr/>
        </p:nvSpPr>
        <p:spPr bwMode="auto">
          <a:xfrm>
            <a:off x="6681788" y="5222875"/>
            <a:ext cx="2095500" cy="274638"/>
          </a:xfrm>
          <a:prstGeom prst="rect">
            <a:avLst/>
          </a:prstGeom>
          <a:noFill/>
          <a:ln w="9525">
            <a:noFill/>
            <a:miter lim="800000"/>
            <a:headEnd/>
            <a:tailEnd/>
          </a:ln>
        </p:spPr>
        <p:txBody>
          <a:bodyPr>
            <a:spAutoFit/>
          </a:bodyPr>
          <a:lstStyle/>
          <a:p>
            <a:pPr>
              <a:spcBef>
                <a:spcPct val="50000"/>
              </a:spcBef>
            </a:pPr>
            <a:r>
              <a:rPr lang="de-CH" altLang="zh-CN" sz="1200" i="0">
                <a:ea typeface="SimSun" pitchFamily="2" charset="-122"/>
              </a:rPr>
              <a:t>230 000</a:t>
            </a:r>
          </a:p>
        </p:txBody>
      </p:sp>
      <p:sp>
        <p:nvSpPr>
          <p:cNvPr id="64555" name="Text Box 53"/>
          <p:cNvSpPr txBox="1">
            <a:spLocks noChangeArrowheads="1"/>
          </p:cNvSpPr>
          <p:nvPr/>
        </p:nvSpPr>
        <p:spPr bwMode="auto">
          <a:xfrm>
            <a:off x="1676400" y="4518025"/>
            <a:ext cx="2590800" cy="244475"/>
          </a:xfrm>
          <a:prstGeom prst="rect">
            <a:avLst/>
          </a:prstGeom>
          <a:noFill/>
          <a:ln w="9525">
            <a:noFill/>
            <a:miter lim="800000"/>
            <a:headEnd/>
            <a:tailEnd/>
          </a:ln>
        </p:spPr>
        <p:txBody>
          <a:bodyPr>
            <a:spAutoFit/>
          </a:bodyPr>
          <a:lstStyle/>
          <a:p>
            <a:pPr>
              <a:spcBef>
                <a:spcPct val="50000"/>
              </a:spcBef>
            </a:pPr>
            <a:r>
              <a:rPr lang="de-CH" altLang="zh-CN" sz="1000" b="1" i="0">
                <a:ea typeface="SimSun" pitchFamily="2" charset="-122"/>
              </a:rPr>
              <a:t>Death of children under age of 1 year *</a:t>
            </a:r>
          </a:p>
        </p:txBody>
      </p:sp>
      <p:sp>
        <p:nvSpPr>
          <p:cNvPr id="64556" name="Rectangle 55"/>
          <p:cNvSpPr>
            <a:spLocks noChangeArrowheads="1"/>
          </p:cNvSpPr>
          <p:nvPr/>
        </p:nvSpPr>
        <p:spPr bwMode="auto">
          <a:xfrm>
            <a:off x="4843463" y="4797425"/>
            <a:ext cx="2714625" cy="1790700"/>
          </a:xfrm>
          <a:prstGeom prst="rect">
            <a:avLst/>
          </a:prstGeom>
          <a:noFill/>
          <a:ln w="25400">
            <a:solidFill>
              <a:srgbClr val="FF6600"/>
            </a:solidFill>
            <a:prstDash val="lgDash"/>
            <a:miter lim="800000"/>
            <a:headEnd/>
            <a:tailEnd/>
          </a:ln>
        </p:spPr>
        <p:txBody>
          <a:bodyPr wrap="none" anchor="ctr"/>
          <a:lstStyle/>
          <a:p>
            <a:endParaRPr lang="zh-CN" altLang="en-US" sz="1800" i="0">
              <a:ea typeface="SimSun" pitchFamily="2" charset="-122"/>
            </a:endParaRPr>
          </a:p>
        </p:txBody>
      </p:sp>
      <p:sp>
        <p:nvSpPr>
          <p:cNvPr id="64557" name="Rectangle 57"/>
          <p:cNvSpPr>
            <a:spLocks noChangeArrowheads="1"/>
          </p:cNvSpPr>
          <p:nvPr/>
        </p:nvSpPr>
        <p:spPr bwMode="auto">
          <a:xfrm>
            <a:off x="7862888" y="5521325"/>
            <a:ext cx="762000" cy="533400"/>
          </a:xfrm>
          <a:prstGeom prst="rect">
            <a:avLst/>
          </a:prstGeom>
          <a:solidFill>
            <a:srgbClr val="FFFF99"/>
          </a:solidFill>
          <a:ln w="9525">
            <a:solidFill>
              <a:schemeClr val="tx1"/>
            </a:solidFill>
            <a:miter lim="800000"/>
            <a:headEnd/>
            <a:tailEnd/>
          </a:ln>
        </p:spPr>
        <p:txBody>
          <a:bodyPr wrap="none" anchor="ctr"/>
          <a:lstStyle/>
          <a:p>
            <a:pPr algn="ctr"/>
            <a:r>
              <a:rPr lang="de-CH" altLang="zh-CN" sz="1000" i="0">
                <a:ea typeface="SimSun" pitchFamily="2" charset="-122"/>
              </a:rPr>
              <a:t>Focus of</a:t>
            </a:r>
          </a:p>
          <a:p>
            <a:pPr algn="ctr"/>
            <a:r>
              <a:rPr lang="de-CH" altLang="zh-CN" sz="1000" i="0">
                <a:ea typeface="SimSun" pitchFamily="2" charset="-122"/>
              </a:rPr>
              <a:t>Assignment</a:t>
            </a:r>
          </a:p>
        </p:txBody>
      </p:sp>
      <p:sp>
        <p:nvSpPr>
          <p:cNvPr id="64558" name="AutoShape 58"/>
          <p:cNvSpPr>
            <a:spLocks noChangeArrowheads="1"/>
          </p:cNvSpPr>
          <p:nvPr/>
        </p:nvSpPr>
        <p:spPr bwMode="gray">
          <a:xfrm rot="5400000">
            <a:off x="6872288" y="5673725"/>
            <a:ext cx="1676400" cy="152400"/>
          </a:xfrm>
          <a:prstGeom prst="triangle">
            <a:avLst>
              <a:gd name="adj" fmla="val 50000"/>
            </a:avLst>
          </a:prstGeom>
          <a:solidFill>
            <a:srgbClr val="003868"/>
          </a:solidFill>
          <a:ln w="9525">
            <a:noFill/>
            <a:miter lim="800000"/>
            <a:headEnd/>
            <a:tailEnd/>
          </a:ln>
        </p:spPr>
        <p:txBody>
          <a:bodyPr wrap="none" lIns="0" tIns="0" rIns="0" bIns="0" anchor="ctr"/>
          <a:lstStyle/>
          <a:p>
            <a:endParaRPr lang="zh-CN" altLang="en-US" sz="1800" i="0">
              <a:ea typeface="SimSun" pitchFamily="2" charset="-122"/>
            </a:endParaRPr>
          </a:p>
        </p:txBody>
      </p:sp>
      <p:sp>
        <p:nvSpPr>
          <p:cNvPr id="64559" name="Rectangle 67"/>
          <p:cNvSpPr>
            <a:spLocks noChangeArrowheads="1"/>
          </p:cNvSpPr>
          <p:nvPr/>
        </p:nvSpPr>
        <p:spPr bwMode="auto">
          <a:xfrm>
            <a:off x="273050" y="620713"/>
            <a:ext cx="9359900" cy="720725"/>
          </a:xfrm>
          <a:prstGeom prst="rect">
            <a:avLst/>
          </a:prstGeom>
          <a:noFill/>
          <a:ln w="9525">
            <a:noFill/>
            <a:miter lim="800000"/>
            <a:headEnd/>
            <a:tailEnd/>
          </a:ln>
        </p:spPr>
        <p:txBody>
          <a:bodyPr lIns="0" rIns="0" anchor="b"/>
          <a:lstStyle/>
          <a:p>
            <a:r>
              <a:rPr lang="de-CH" sz="2000" i="0">
                <a:solidFill>
                  <a:schemeClr val="accent1"/>
                </a:solidFill>
              </a:rPr>
              <a:t>My Team‘s Project</a:t>
            </a:r>
          </a:p>
        </p:txBody>
      </p:sp>
      <p:sp>
        <p:nvSpPr>
          <p:cNvPr id="64560" name="Rectangle 2"/>
          <p:cNvSpPr>
            <a:spLocks noChangeArrowheads="1"/>
          </p:cNvSpPr>
          <p:nvPr/>
        </p:nvSpPr>
        <p:spPr bwMode="auto">
          <a:xfrm>
            <a:off x="4298950" y="811213"/>
            <a:ext cx="5334000" cy="457200"/>
          </a:xfrm>
          <a:prstGeom prst="rect">
            <a:avLst/>
          </a:prstGeom>
          <a:solidFill>
            <a:schemeClr val="bg1">
              <a:alpha val="74117"/>
            </a:schemeClr>
          </a:solidFill>
          <a:ln w="9525">
            <a:noFill/>
            <a:miter lim="800000"/>
            <a:headEnd/>
            <a:tailEnd/>
          </a:ln>
        </p:spPr>
        <p:txBody>
          <a:bodyPr anchor="b"/>
          <a:lstStyle/>
          <a:p>
            <a:pPr>
              <a:lnSpc>
                <a:spcPct val="90000"/>
              </a:lnSpc>
            </a:pPr>
            <a:r>
              <a:rPr lang="en-US" altLang="zh-CN" sz="1800" b="1" i="0">
                <a:solidFill>
                  <a:srgbClr val="008000"/>
                </a:solidFill>
                <a:ea typeface="SimSun" pitchFamily="2" charset="-122"/>
              </a:rPr>
              <a:t>Project Assignment for Pastoral da Criança</a:t>
            </a:r>
          </a:p>
          <a:p>
            <a:pPr>
              <a:lnSpc>
                <a:spcPct val="90000"/>
              </a:lnSpc>
            </a:pPr>
            <a:endParaRPr lang="en-US" altLang="zh-CN" sz="600" b="1" i="0">
              <a:solidFill>
                <a:srgbClr val="008000"/>
              </a:solidFill>
              <a:ea typeface="SimSun" pitchFamily="2" charset="-122"/>
            </a:endParaRPr>
          </a:p>
          <a:p>
            <a:pPr>
              <a:lnSpc>
                <a:spcPct val="90000"/>
              </a:lnSpc>
            </a:pPr>
            <a:r>
              <a:rPr lang="en-US" altLang="zh-CN" sz="1200" b="1" i="0">
                <a:solidFill>
                  <a:srgbClr val="008000"/>
                </a:solidFill>
                <a:ea typeface="SimSun" pitchFamily="2" charset="-122"/>
              </a:rPr>
              <a:t>October 27</a:t>
            </a:r>
            <a:r>
              <a:rPr lang="en-US" altLang="zh-CN" sz="1200" b="1" i="0" baseline="30000">
                <a:solidFill>
                  <a:srgbClr val="008000"/>
                </a:solidFill>
                <a:ea typeface="SimSun" pitchFamily="2" charset="-122"/>
              </a:rPr>
              <a:t>th</a:t>
            </a:r>
            <a:r>
              <a:rPr lang="en-US" altLang="zh-CN" sz="1200" b="1" i="0">
                <a:solidFill>
                  <a:srgbClr val="008000"/>
                </a:solidFill>
                <a:ea typeface="SimSun" pitchFamily="2" charset="-122"/>
              </a:rPr>
              <a:t> 2011</a:t>
            </a:r>
          </a:p>
        </p:txBody>
      </p:sp>
      <p:pic>
        <p:nvPicPr>
          <p:cNvPr id="64561" name="Picture 18"/>
          <p:cNvPicPr>
            <a:picLocks noChangeAspect="1" noChangeArrowheads="1"/>
          </p:cNvPicPr>
          <p:nvPr/>
        </p:nvPicPr>
        <p:blipFill>
          <a:blip r:embed="rId12"/>
          <a:srcRect/>
          <a:stretch>
            <a:fillRect/>
          </a:stretch>
        </p:blipFill>
        <p:spPr bwMode="auto">
          <a:xfrm>
            <a:off x="8540750" y="944563"/>
            <a:ext cx="1165225" cy="1168400"/>
          </a:xfrm>
          <a:prstGeom prst="rect">
            <a:avLst/>
          </a:prstGeom>
          <a:noFill/>
          <a:ln w="9525">
            <a:noFill/>
            <a:round/>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Slide Number Placeholder 3"/>
          <p:cNvSpPr>
            <a:spLocks noGrp="1"/>
          </p:cNvSpPr>
          <p:nvPr>
            <p:ph type="sldNum" sz="quarter" idx="10"/>
          </p:nvPr>
        </p:nvSpPr>
        <p:spPr>
          <a:noFill/>
          <a:ln>
            <a:miter lim="800000"/>
            <a:headEnd/>
            <a:tailEnd/>
          </a:ln>
        </p:spPr>
        <p:txBody>
          <a:bodyPr/>
          <a:lstStyle/>
          <a:p>
            <a:fld id="{0B376D32-6566-403E-8017-AD1BA600689C}" type="slidenum">
              <a:rPr lang="en-US" smtClean="0"/>
              <a:pPr/>
              <a:t>33</a:t>
            </a:fld>
            <a:endParaRPr lang="en-US" smtClean="0"/>
          </a:p>
        </p:txBody>
      </p:sp>
      <p:sp>
        <p:nvSpPr>
          <p:cNvPr id="65538" name="Rectangle 2"/>
          <p:cNvSpPr>
            <a:spLocks noGrp="1" noChangeArrowheads="1"/>
          </p:cNvSpPr>
          <p:nvPr>
            <p:ph type="title"/>
          </p:nvPr>
        </p:nvSpPr>
        <p:spPr/>
        <p:txBody>
          <a:bodyPr/>
          <a:lstStyle/>
          <a:p>
            <a:pPr eaLnBrk="1" hangingPunct="1"/>
            <a:r>
              <a:rPr lang="de-CH" smtClean="0"/>
              <a:t>My Team‘s Project</a:t>
            </a:r>
          </a:p>
        </p:txBody>
      </p:sp>
      <p:pic>
        <p:nvPicPr>
          <p:cNvPr id="65539" name="Picture 13"/>
          <p:cNvPicPr>
            <a:picLocks noChangeAspect="1" noChangeArrowheads="1"/>
          </p:cNvPicPr>
          <p:nvPr/>
        </p:nvPicPr>
        <p:blipFill>
          <a:blip r:embed="rId2"/>
          <a:srcRect/>
          <a:stretch>
            <a:fillRect/>
          </a:stretch>
        </p:blipFill>
        <p:spPr bwMode="auto">
          <a:xfrm>
            <a:off x="6034088" y="944563"/>
            <a:ext cx="3598862" cy="2698750"/>
          </a:xfrm>
          <a:prstGeom prst="rect">
            <a:avLst/>
          </a:prstGeom>
          <a:noFill/>
          <a:ln w="12700" algn="ctr">
            <a:solidFill>
              <a:schemeClr val="tx1"/>
            </a:solidFill>
            <a:miter lim="800000"/>
            <a:headEnd/>
            <a:tailEnd/>
          </a:ln>
        </p:spPr>
      </p:pic>
      <p:pic>
        <p:nvPicPr>
          <p:cNvPr id="65540" name="Picture 14"/>
          <p:cNvPicPr>
            <a:picLocks noChangeAspect="1" noChangeArrowheads="1"/>
          </p:cNvPicPr>
          <p:nvPr/>
        </p:nvPicPr>
        <p:blipFill>
          <a:blip r:embed="rId3"/>
          <a:srcRect/>
          <a:stretch>
            <a:fillRect/>
          </a:stretch>
        </p:blipFill>
        <p:spPr bwMode="auto">
          <a:xfrm>
            <a:off x="273050" y="3824288"/>
            <a:ext cx="3598863" cy="2700337"/>
          </a:xfrm>
          <a:prstGeom prst="rect">
            <a:avLst/>
          </a:prstGeom>
          <a:noFill/>
          <a:ln w="12700" algn="ctr">
            <a:solidFill>
              <a:schemeClr val="tx1"/>
            </a:solidFill>
            <a:miter lim="800000"/>
            <a:headEnd/>
            <a:tailEnd/>
          </a:ln>
        </p:spPr>
      </p:pic>
      <p:sp>
        <p:nvSpPr>
          <p:cNvPr id="65541" name="Rectangle 15"/>
          <p:cNvSpPr>
            <a:spLocks noGrp="1" noChangeArrowheads="1"/>
          </p:cNvSpPr>
          <p:nvPr>
            <p:ph type="body" idx="1"/>
          </p:nvPr>
        </p:nvSpPr>
        <p:spPr>
          <a:xfrm>
            <a:off x="273050" y="1773238"/>
            <a:ext cx="5543550" cy="646112"/>
          </a:xfrm>
        </p:spPr>
        <p:txBody>
          <a:bodyPr/>
          <a:lstStyle/>
          <a:p>
            <a:pPr eaLnBrk="1" hangingPunct="1"/>
            <a:r>
              <a:rPr lang="en-US" smtClean="0"/>
              <a:t>Develop a solution supported by an application (tool) that allows registration of community issues.</a:t>
            </a:r>
          </a:p>
          <a:p>
            <a:pPr eaLnBrk="1" hangingPunct="1">
              <a:buFont typeface="Wingdings" pitchFamily="2" charset="2"/>
              <a:buNone/>
            </a:pPr>
            <a:endParaRPr lang="de-CH" smtClean="0"/>
          </a:p>
        </p:txBody>
      </p:sp>
      <p:sp>
        <p:nvSpPr>
          <p:cNvPr id="65542" name="Text Box 12"/>
          <p:cNvSpPr txBox="1">
            <a:spLocks noChangeArrowheads="1"/>
          </p:cNvSpPr>
          <p:nvPr/>
        </p:nvSpPr>
        <p:spPr bwMode="auto">
          <a:xfrm>
            <a:off x="273050" y="1435100"/>
            <a:ext cx="4032250" cy="336550"/>
          </a:xfrm>
          <a:prstGeom prst="rect">
            <a:avLst/>
          </a:prstGeom>
          <a:noFill/>
          <a:ln w="9525">
            <a:noFill/>
            <a:miter lim="800000"/>
            <a:headEnd/>
            <a:tailEnd/>
          </a:ln>
        </p:spPr>
        <p:txBody>
          <a:bodyPr>
            <a:spAutoFit/>
          </a:bodyPr>
          <a:lstStyle/>
          <a:p>
            <a:pPr fontAlgn="ctr">
              <a:spcBef>
                <a:spcPct val="50000"/>
              </a:spcBef>
            </a:pPr>
            <a:r>
              <a:rPr lang="en-US" altLang="zh-CN" b="1" i="0">
                <a:ea typeface="SimSun" pitchFamily="2" charset="-122"/>
              </a:rPr>
              <a:t>Objective of the Assignment</a:t>
            </a:r>
          </a:p>
        </p:txBody>
      </p:sp>
      <p:sp>
        <p:nvSpPr>
          <p:cNvPr id="65543" name="Rectangle 17"/>
          <p:cNvSpPr>
            <a:spLocks noChangeArrowheads="1"/>
          </p:cNvSpPr>
          <p:nvPr/>
        </p:nvSpPr>
        <p:spPr bwMode="auto">
          <a:xfrm>
            <a:off x="273050" y="2816225"/>
            <a:ext cx="5543550" cy="792163"/>
          </a:xfrm>
          <a:prstGeom prst="rect">
            <a:avLst/>
          </a:prstGeom>
          <a:noFill/>
          <a:ln w="9525">
            <a:noFill/>
            <a:miter lim="800000"/>
            <a:headEnd/>
            <a:tailEnd/>
          </a:ln>
        </p:spPr>
        <p:txBody>
          <a:bodyPr lIns="0" rIns="0"/>
          <a:lstStyle/>
          <a:p>
            <a:pPr marL="173038" indent="-173038">
              <a:lnSpc>
                <a:spcPct val="90000"/>
              </a:lnSpc>
              <a:spcBef>
                <a:spcPct val="50000"/>
              </a:spcBef>
              <a:buClr>
                <a:schemeClr val="bg2"/>
              </a:buClr>
              <a:buFont typeface="Wingdings" pitchFamily="2" charset="2"/>
              <a:buChar char="§"/>
            </a:pPr>
            <a:r>
              <a:rPr lang="en-US" i="0"/>
              <a:t>As a result, the main causes and recommended actions can be found and knowledge sharing among users may be stimulated</a:t>
            </a:r>
            <a:endParaRPr lang="de-CH" i="0"/>
          </a:p>
        </p:txBody>
      </p:sp>
      <p:sp>
        <p:nvSpPr>
          <p:cNvPr id="65544" name="Text Box 12"/>
          <p:cNvSpPr txBox="1">
            <a:spLocks noChangeArrowheads="1"/>
          </p:cNvSpPr>
          <p:nvPr/>
        </p:nvSpPr>
        <p:spPr bwMode="auto">
          <a:xfrm>
            <a:off x="273050" y="2473325"/>
            <a:ext cx="4032250" cy="336550"/>
          </a:xfrm>
          <a:prstGeom prst="rect">
            <a:avLst/>
          </a:prstGeom>
          <a:noFill/>
          <a:ln w="9525">
            <a:noFill/>
            <a:miter lim="800000"/>
            <a:headEnd/>
            <a:tailEnd/>
          </a:ln>
        </p:spPr>
        <p:txBody>
          <a:bodyPr>
            <a:spAutoFit/>
          </a:bodyPr>
          <a:lstStyle/>
          <a:p>
            <a:pPr fontAlgn="ctr">
              <a:spcBef>
                <a:spcPct val="50000"/>
              </a:spcBef>
            </a:pPr>
            <a:r>
              <a:rPr lang="en-US" altLang="zh-CN" b="1" i="0">
                <a:ea typeface="SimSun" pitchFamily="2" charset="-122"/>
              </a:rPr>
              <a:t>Expected Benefits</a:t>
            </a:r>
          </a:p>
        </p:txBody>
      </p:sp>
      <p:sp>
        <p:nvSpPr>
          <p:cNvPr id="65545" name="Rectangle 19"/>
          <p:cNvSpPr>
            <a:spLocks noChangeArrowheads="1"/>
          </p:cNvSpPr>
          <p:nvPr/>
        </p:nvSpPr>
        <p:spPr bwMode="auto">
          <a:xfrm>
            <a:off x="4124325" y="4184650"/>
            <a:ext cx="5545138" cy="792163"/>
          </a:xfrm>
          <a:prstGeom prst="rect">
            <a:avLst/>
          </a:prstGeom>
          <a:noFill/>
          <a:ln w="9525">
            <a:noFill/>
            <a:miter lim="800000"/>
            <a:headEnd/>
            <a:tailEnd/>
          </a:ln>
        </p:spPr>
        <p:txBody>
          <a:bodyPr lIns="0" rIns="0"/>
          <a:lstStyle/>
          <a:p>
            <a:pPr marL="173038" indent="-173038">
              <a:lnSpc>
                <a:spcPct val="90000"/>
              </a:lnSpc>
              <a:spcBef>
                <a:spcPct val="50000"/>
              </a:spcBef>
              <a:buClr>
                <a:schemeClr val="bg2"/>
              </a:buClr>
              <a:buFont typeface="Wingdings" pitchFamily="2" charset="2"/>
              <a:buChar char="§"/>
            </a:pPr>
            <a:r>
              <a:rPr lang="en-US" i="0"/>
              <a:t>Recommendations in various areas may need to be considered in order to realize the expected benefits:</a:t>
            </a:r>
          </a:p>
          <a:p>
            <a:pPr marL="509588" lvl="1" indent="-163513">
              <a:lnSpc>
                <a:spcPct val="90000"/>
              </a:lnSpc>
              <a:spcBef>
                <a:spcPct val="20000"/>
              </a:spcBef>
              <a:buClr>
                <a:schemeClr val="tx1"/>
              </a:buClr>
              <a:buFont typeface="Arial" charset="0"/>
              <a:buChar char="–"/>
            </a:pPr>
            <a:r>
              <a:rPr lang="de-CH" i="0"/>
              <a:t>People</a:t>
            </a:r>
          </a:p>
          <a:p>
            <a:pPr marL="509588" lvl="1" indent="-163513">
              <a:lnSpc>
                <a:spcPct val="90000"/>
              </a:lnSpc>
              <a:spcBef>
                <a:spcPct val="20000"/>
              </a:spcBef>
              <a:buClr>
                <a:schemeClr val="tx1"/>
              </a:buClr>
              <a:buFont typeface="Arial" charset="0"/>
              <a:buChar char="–"/>
            </a:pPr>
            <a:r>
              <a:rPr lang="de-CH" i="0"/>
              <a:t>Process</a:t>
            </a:r>
          </a:p>
          <a:p>
            <a:pPr marL="509588" lvl="1" indent="-163513">
              <a:lnSpc>
                <a:spcPct val="90000"/>
              </a:lnSpc>
              <a:spcBef>
                <a:spcPct val="20000"/>
              </a:spcBef>
              <a:buClr>
                <a:schemeClr val="tx1"/>
              </a:buClr>
              <a:buFont typeface="Arial" charset="0"/>
              <a:buChar char="–"/>
            </a:pPr>
            <a:r>
              <a:rPr lang="de-CH" i="0"/>
              <a:t>Content</a:t>
            </a:r>
          </a:p>
          <a:p>
            <a:pPr marL="509588" lvl="1" indent="-163513">
              <a:lnSpc>
                <a:spcPct val="90000"/>
              </a:lnSpc>
              <a:spcBef>
                <a:spcPct val="20000"/>
              </a:spcBef>
              <a:buClr>
                <a:schemeClr val="tx1"/>
              </a:buClr>
              <a:buFont typeface="Arial" charset="0"/>
              <a:buChar char="–"/>
            </a:pPr>
            <a:r>
              <a:rPr lang="de-CH" i="0"/>
              <a:t>Technology</a:t>
            </a:r>
          </a:p>
        </p:txBody>
      </p:sp>
      <p:sp>
        <p:nvSpPr>
          <p:cNvPr id="65546" name="Text Box 12"/>
          <p:cNvSpPr txBox="1">
            <a:spLocks noChangeArrowheads="1"/>
          </p:cNvSpPr>
          <p:nvPr/>
        </p:nvSpPr>
        <p:spPr bwMode="auto">
          <a:xfrm>
            <a:off x="4124325" y="3841750"/>
            <a:ext cx="4032250" cy="336550"/>
          </a:xfrm>
          <a:prstGeom prst="rect">
            <a:avLst/>
          </a:prstGeom>
          <a:noFill/>
          <a:ln w="9525">
            <a:noFill/>
            <a:miter lim="800000"/>
            <a:headEnd/>
            <a:tailEnd/>
          </a:ln>
        </p:spPr>
        <p:txBody>
          <a:bodyPr>
            <a:spAutoFit/>
          </a:bodyPr>
          <a:lstStyle/>
          <a:p>
            <a:pPr fontAlgn="ctr">
              <a:spcBef>
                <a:spcPct val="50000"/>
              </a:spcBef>
            </a:pPr>
            <a:r>
              <a:rPr lang="en-US" altLang="zh-CN" b="1" i="0">
                <a:ea typeface="SimSun" pitchFamily="2" charset="-122"/>
              </a:rPr>
              <a:t>Conclusion &amp; Recommendations</a:t>
            </a:r>
          </a:p>
        </p:txBody>
      </p:sp>
      <p:pic>
        <p:nvPicPr>
          <p:cNvPr id="65547" name="Picture 11"/>
          <p:cNvPicPr>
            <a:picLocks noChangeAspect="1" noChangeArrowheads="1"/>
          </p:cNvPicPr>
          <p:nvPr/>
        </p:nvPicPr>
        <p:blipFill>
          <a:blip r:embed="rId4"/>
          <a:srcRect/>
          <a:stretch>
            <a:fillRect/>
          </a:stretch>
        </p:blipFill>
        <p:spPr bwMode="auto">
          <a:xfrm>
            <a:off x="7797800" y="481013"/>
            <a:ext cx="1585913" cy="368300"/>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Slide Number Placeholder 3"/>
          <p:cNvSpPr>
            <a:spLocks noGrp="1"/>
          </p:cNvSpPr>
          <p:nvPr>
            <p:ph type="sldNum" sz="quarter" idx="10"/>
          </p:nvPr>
        </p:nvSpPr>
        <p:spPr>
          <a:noFill/>
          <a:ln>
            <a:miter lim="800000"/>
            <a:headEnd/>
            <a:tailEnd/>
          </a:ln>
        </p:spPr>
        <p:txBody>
          <a:bodyPr/>
          <a:lstStyle/>
          <a:p>
            <a:fld id="{C7AE2EE2-BBF3-4A6E-AA52-8C8529BF7360}" type="slidenum">
              <a:rPr lang="en-US" smtClean="0"/>
              <a:pPr/>
              <a:t>34</a:t>
            </a:fld>
            <a:endParaRPr lang="en-US" smtClean="0"/>
          </a:p>
        </p:txBody>
      </p:sp>
      <p:sp>
        <p:nvSpPr>
          <p:cNvPr id="66562" name="Rectangle 2"/>
          <p:cNvSpPr>
            <a:spLocks noGrp="1" noChangeArrowheads="1"/>
          </p:cNvSpPr>
          <p:nvPr>
            <p:ph type="title"/>
          </p:nvPr>
        </p:nvSpPr>
        <p:spPr/>
        <p:txBody>
          <a:bodyPr/>
          <a:lstStyle/>
          <a:p>
            <a:pPr eaLnBrk="1" hangingPunct="1"/>
            <a:r>
              <a:rPr lang="de-CH" smtClean="0"/>
              <a:t>My Team‘s Project</a:t>
            </a:r>
          </a:p>
        </p:txBody>
      </p:sp>
      <p:sp>
        <p:nvSpPr>
          <p:cNvPr id="66563" name="Text Box 3"/>
          <p:cNvSpPr txBox="1">
            <a:spLocks noChangeArrowheads="1"/>
          </p:cNvSpPr>
          <p:nvPr/>
        </p:nvSpPr>
        <p:spPr bwMode="auto">
          <a:xfrm>
            <a:off x="3032125" y="2700338"/>
            <a:ext cx="184150" cy="366712"/>
          </a:xfrm>
          <a:prstGeom prst="rect">
            <a:avLst/>
          </a:prstGeom>
          <a:noFill/>
          <a:ln w="9525">
            <a:noFill/>
            <a:miter lim="800000"/>
            <a:headEnd/>
            <a:tailEnd/>
          </a:ln>
        </p:spPr>
        <p:txBody>
          <a:bodyPr wrap="none">
            <a:spAutoFit/>
          </a:bodyPr>
          <a:lstStyle/>
          <a:p>
            <a:endParaRPr lang="es-ES" altLang="zh-CN" sz="1800" i="0">
              <a:ea typeface="SimSun" pitchFamily="2" charset="-122"/>
            </a:endParaRPr>
          </a:p>
        </p:txBody>
      </p:sp>
      <p:sp>
        <p:nvSpPr>
          <p:cNvPr id="66564" name="Rectangle 6"/>
          <p:cNvSpPr>
            <a:spLocks noChangeArrowheads="1"/>
          </p:cNvSpPr>
          <p:nvPr/>
        </p:nvSpPr>
        <p:spPr bwMode="auto">
          <a:xfrm>
            <a:off x="250825" y="1579563"/>
            <a:ext cx="2665413" cy="2354262"/>
          </a:xfrm>
          <a:prstGeom prst="rect">
            <a:avLst/>
          </a:prstGeom>
          <a:noFill/>
          <a:ln w="9525">
            <a:solidFill>
              <a:srgbClr val="242490"/>
            </a:solidFill>
            <a:miter lim="800000"/>
            <a:headEnd/>
            <a:tailEnd/>
          </a:ln>
        </p:spPr>
        <p:txBody>
          <a:bodyPr wrap="none" anchor="ctr"/>
          <a:lstStyle/>
          <a:p>
            <a:endParaRPr lang="zh-CN" altLang="en-US" sz="1800" i="0">
              <a:ea typeface="SimSun" pitchFamily="2" charset="-122"/>
            </a:endParaRPr>
          </a:p>
        </p:txBody>
      </p:sp>
      <p:sp>
        <p:nvSpPr>
          <p:cNvPr id="66565" name="Rectangle 7"/>
          <p:cNvSpPr>
            <a:spLocks noChangeArrowheads="1"/>
          </p:cNvSpPr>
          <p:nvPr/>
        </p:nvSpPr>
        <p:spPr bwMode="auto">
          <a:xfrm>
            <a:off x="3201988" y="1568450"/>
            <a:ext cx="2665412" cy="2354263"/>
          </a:xfrm>
          <a:prstGeom prst="rect">
            <a:avLst/>
          </a:prstGeom>
          <a:noFill/>
          <a:ln w="9525">
            <a:solidFill>
              <a:srgbClr val="242490"/>
            </a:solidFill>
            <a:miter lim="800000"/>
            <a:headEnd/>
            <a:tailEnd/>
          </a:ln>
        </p:spPr>
        <p:txBody>
          <a:bodyPr wrap="none" anchor="ctr"/>
          <a:lstStyle/>
          <a:p>
            <a:endParaRPr lang="zh-CN" altLang="en-US" sz="1800" i="0">
              <a:ea typeface="SimSun" pitchFamily="2" charset="-122"/>
            </a:endParaRPr>
          </a:p>
        </p:txBody>
      </p:sp>
      <p:sp>
        <p:nvSpPr>
          <p:cNvPr id="66566" name="Rectangle 8"/>
          <p:cNvSpPr>
            <a:spLocks noChangeArrowheads="1"/>
          </p:cNvSpPr>
          <p:nvPr/>
        </p:nvSpPr>
        <p:spPr bwMode="auto">
          <a:xfrm>
            <a:off x="6205538" y="1557338"/>
            <a:ext cx="2665412" cy="2354262"/>
          </a:xfrm>
          <a:prstGeom prst="rect">
            <a:avLst/>
          </a:prstGeom>
          <a:noFill/>
          <a:ln w="9525">
            <a:solidFill>
              <a:srgbClr val="242490"/>
            </a:solidFill>
            <a:miter lim="800000"/>
            <a:headEnd/>
            <a:tailEnd/>
          </a:ln>
        </p:spPr>
        <p:txBody>
          <a:bodyPr wrap="none" anchor="ctr"/>
          <a:lstStyle/>
          <a:p>
            <a:endParaRPr lang="zh-CN" altLang="en-US" sz="1800" i="0">
              <a:ea typeface="SimSun" pitchFamily="2" charset="-122"/>
            </a:endParaRPr>
          </a:p>
        </p:txBody>
      </p:sp>
      <p:sp>
        <p:nvSpPr>
          <p:cNvPr id="66567" name="Rectangle 9"/>
          <p:cNvSpPr>
            <a:spLocks noChangeArrowheads="1"/>
          </p:cNvSpPr>
          <p:nvPr/>
        </p:nvSpPr>
        <p:spPr bwMode="auto">
          <a:xfrm>
            <a:off x="250825" y="4133850"/>
            <a:ext cx="2665413" cy="2354263"/>
          </a:xfrm>
          <a:prstGeom prst="rect">
            <a:avLst/>
          </a:prstGeom>
          <a:noFill/>
          <a:ln w="9525">
            <a:solidFill>
              <a:srgbClr val="242490"/>
            </a:solidFill>
            <a:miter lim="800000"/>
            <a:headEnd/>
            <a:tailEnd/>
          </a:ln>
        </p:spPr>
        <p:txBody>
          <a:bodyPr wrap="none" anchor="ctr"/>
          <a:lstStyle/>
          <a:p>
            <a:endParaRPr lang="zh-CN" altLang="en-US" sz="1800" i="0">
              <a:ea typeface="SimSun" pitchFamily="2" charset="-122"/>
            </a:endParaRPr>
          </a:p>
        </p:txBody>
      </p:sp>
      <p:sp>
        <p:nvSpPr>
          <p:cNvPr id="66568" name="Rectangle 10"/>
          <p:cNvSpPr>
            <a:spLocks noChangeArrowheads="1"/>
          </p:cNvSpPr>
          <p:nvPr/>
        </p:nvSpPr>
        <p:spPr bwMode="auto">
          <a:xfrm>
            <a:off x="3201988" y="4122738"/>
            <a:ext cx="2665412" cy="2354262"/>
          </a:xfrm>
          <a:prstGeom prst="rect">
            <a:avLst/>
          </a:prstGeom>
          <a:noFill/>
          <a:ln w="9525">
            <a:solidFill>
              <a:srgbClr val="242490"/>
            </a:solidFill>
            <a:miter lim="800000"/>
            <a:headEnd/>
            <a:tailEnd/>
          </a:ln>
        </p:spPr>
        <p:txBody>
          <a:bodyPr wrap="none" anchor="ctr"/>
          <a:lstStyle/>
          <a:p>
            <a:endParaRPr lang="zh-CN" altLang="en-US" sz="1800" i="0">
              <a:ea typeface="SimSun" pitchFamily="2" charset="-122"/>
            </a:endParaRPr>
          </a:p>
        </p:txBody>
      </p:sp>
      <p:sp>
        <p:nvSpPr>
          <p:cNvPr id="66569" name="Rectangle 11"/>
          <p:cNvSpPr>
            <a:spLocks noChangeArrowheads="1"/>
          </p:cNvSpPr>
          <p:nvPr/>
        </p:nvSpPr>
        <p:spPr bwMode="auto">
          <a:xfrm>
            <a:off x="6205538" y="4111625"/>
            <a:ext cx="2665412" cy="2354263"/>
          </a:xfrm>
          <a:prstGeom prst="rect">
            <a:avLst/>
          </a:prstGeom>
          <a:noFill/>
          <a:ln w="9525">
            <a:solidFill>
              <a:srgbClr val="242490"/>
            </a:solidFill>
            <a:miter lim="800000"/>
            <a:headEnd/>
            <a:tailEnd/>
          </a:ln>
        </p:spPr>
        <p:txBody>
          <a:bodyPr wrap="none" anchor="ctr"/>
          <a:lstStyle/>
          <a:p>
            <a:endParaRPr lang="zh-CN" altLang="en-US" sz="1800" i="0">
              <a:ea typeface="SimSun" pitchFamily="2" charset="-122"/>
            </a:endParaRPr>
          </a:p>
        </p:txBody>
      </p:sp>
      <p:sp>
        <p:nvSpPr>
          <p:cNvPr id="66570" name="Text Box 12"/>
          <p:cNvSpPr txBox="1">
            <a:spLocks noChangeArrowheads="1"/>
          </p:cNvSpPr>
          <p:nvPr/>
        </p:nvSpPr>
        <p:spPr bwMode="auto">
          <a:xfrm>
            <a:off x="274638" y="1619250"/>
            <a:ext cx="2554287" cy="304800"/>
          </a:xfrm>
          <a:prstGeom prst="rect">
            <a:avLst/>
          </a:prstGeom>
          <a:noFill/>
          <a:ln w="9525">
            <a:noFill/>
            <a:miter lim="800000"/>
            <a:headEnd/>
            <a:tailEnd/>
          </a:ln>
        </p:spPr>
        <p:txBody>
          <a:bodyPr>
            <a:spAutoFit/>
          </a:bodyPr>
          <a:lstStyle/>
          <a:p>
            <a:pPr>
              <a:spcBef>
                <a:spcPct val="50000"/>
              </a:spcBef>
            </a:pPr>
            <a:r>
              <a:rPr lang="en-US" altLang="zh-CN" sz="1400" b="1" i="0">
                <a:ea typeface="SimSun" pitchFamily="2" charset="-122"/>
              </a:rPr>
              <a:t>Visiting the Families</a:t>
            </a:r>
          </a:p>
        </p:txBody>
      </p:sp>
      <p:sp>
        <p:nvSpPr>
          <p:cNvPr id="66571" name="Text Box 13"/>
          <p:cNvSpPr txBox="1">
            <a:spLocks noChangeArrowheads="1"/>
          </p:cNvSpPr>
          <p:nvPr/>
        </p:nvSpPr>
        <p:spPr bwMode="auto">
          <a:xfrm>
            <a:off x="3276600" y="1608138"/>
            <a:ext cx="2590800" cy="304800"/>
          </a:xfrm>
          <a:prstGeom prst="rect">
            <a:avLst/>
          </a:prstGeom>
          <a:noFill/>
          <a:ln w="9525">
            <a:noFill/>
            <a:miter lim="800000"/>
            <a:headEnd/>
            <a:tailEnd/>
          </a:ln>
        </p:spPr>
        <p:txBody>
          <a:bodyPr>
            <a:spAutoFit/>
          </a:bodyPr>
          <a:lstStyle/>
          <a:p>
            <a:pPr>
              <a:spcBef>
                <a:spcPct val="50000"/>
              </a:spcBef>
            </a:pPr>
            <a:r>
              <a:rPr lang="en-US" altLang="zh-CN" sz="1400" b="1" i="0">
                <a:ea typeface="SimSun" pitchFamily="2" charset="-122"/>
              </a:rPr>
              <a:t>The Children</a:t>
            </a:r>
          </a:p>
        </p:txBody>
      </p:sp>
      <p:sp>
        <p:nvSpPr>
          <p:cNvPr id="66572" name="Text Box 14"/>
          <p:cNvSpPr txBox="1">
            <a:spLocks noChangeArrowheads="1"/>
          </p:cNvSpPr>
          <p:nvPr/>
        </p:nvSpPr>
        <p:spPr bwMode="auto">
          <a:xfrm>
            <a:off x="6278563" y="1619250"/>
            <a:ext cx="2541587" cy="517525"/>
          </a:xfrm>
          <a:prstGeom prst="rect">
            <a:avLst/>
          </a:prstGeom>
          <a:noFill/>
          <a:ln w="9525">
            <a:noFill/>
            <a:miter lim="800000"/>
            <a:headEnd/>
            <a:tailEnd/>
          </a:ln>
        </p:spPr>
        <p:txBody>
          <a:bodyPr>
            <a:spAutoFit/>
          </a:bodyPr>
          <a:lstStyle/>
          <a:p>
            <a:pPr>
              <a:spcBef>
                <a:spcPct val="50000"/>
              </a:spcBef>
            </a:pPr>
            <a:r>
              <a:rPr lang="en-US" altLang="zh-CN" sz="1400" b="1" i="0">
                <a:ea typeface="SimSun" pitchFamily="2" charset="-122"/>
              </a:rPr>
              <a:t>Feedback &amp; Reflection Meeting</a:t>
            </a:r>
          </a:p>
        </p:txBody>
      </p:sp>
      <p:sp>
        <p:nvSpPr>
          <p:cNvPr id="66573" name="Text Box 15"/>
          <p:cNvSpPr txBox="1">
            <a:spLocks noChangeArrowheads="1"/>
          </p:cNvSpPr>
          <p:nvPr/>
        </p:nvSpPr>
        <p:spPr bwMode="auto">
          <a:xfrm>
            <a:off x="263525" y="4164013"/>
            <a:ext cx="2652713" cy="304800"/>
          </a:xfrm>
          <a:prstGeom prst="rect">
            <a:avLst/>
          </a:prstGeom>
          <a:noFill/>
          <a:ln w="9525">
            <a:noFill/>
            <a:miter lim="800000"/>
            <a:headEnd/>
            <a:tailEnd/>
          </a:ln>
        </p:spPr>
        <p:txBody>
          <a:bodyPr>
            <a:spAutoFit/>
          </a:bodyPr>
          <a:lstStyle/>
          <a:p>
            <a:pPr>
              <a:spcBef>
                <a:spcPct val="50000"/>
              </a:spcBef>
            </a:pPr>
            <a:r>
              <a:rPr lang="en-US" altLang="zh-CN" sz="1400" b="1" i="0">
                <a:ea typeface="SimSun" pitchFamily="2" charset="-122"/>
              </a:rPr>
              <a:t>Our office location</a:t>
            </a:r>
          </a:p>
        </p:txBody>
      </p:sp>
      <p:sp>
        <p:nvSpPr>
          <p:cNvPr id="66574" name="Text Box 16"/>
          <p:cNvSpPr txBox="1">
            <a:spLocks noChangeArrowheads="1"/>
          </p:cNvSpPr>
          <p:nvPr/>
        </p:nvSpPr>
        <p:spPr bwMode="auto">
          <a:xfrm>
            <a:off x="3265488" y="4152900"/>
            <a:ext cx="2530475" cy="304800"/>
          </a:xfrm>
          <a:prstGeom prst="rect">
            <a:avLst/>
          </a:prstGeom>
          <a:noFill/>
          <a:ln w="9525">
            <a:noFill/>
            <a:miter lim="800000"/>
            <a:headEnd/>
            <a:tailEnd/>
          </a:ln>
        </p:spPr>
        <p:txBody>
          <a:bodyPr>
            <a:spAutoFit/>
          </a:bodyPr>
          <a:lstStyle/>
          <a:p>
            <a:pPr>
              <a:spcBef>
                <a:spcPct val="50000"/>
              </a:spcBef>
            </a:pPr>
            <a:r>
              <a:rPr lang="en-US" altLang="zh-CN" sz="1400" b="1" i="0">
                <a:ea typeface="SimSun" pitchFamily="2" charset="-122"/>
              </a:rPr>
              <a:t>The IT department</a:t>
            </a:r>
          </a:p>
        </p:txBody>
      </p:sp>
      <p:sp>
        <p:nvSpPr>
          <p:cNvPr id="66575" name="Text Box 17"/>
          <p:cNvSpPr txBox="1">
            <a:spLocks noChangeArrowheads="1"/>
          </p:cNvSpPr>
          <p:nvPr/>
        </p:nvSpPr>
        <p:spPr bwMode="auto">
          <a:xfrm>
            <a:off x="6267450" y="4164013"/>
            <a:ext cx="2552700" cy="304800"/>
          </a:xfrm>
          <a:prstGeom prst="rect">
            <a:avLst/>
          </a:prstGeom>
          <a:noFill/>
          <a:ln w="9525">
            <a:noFill/>
            <a:miter lim="800000"/>
            <a:headEnd/>
            <a:tailEnd/>
          </a:ln>
        </p:spPr>
        <p:txBody>
          <a:bodyPr>
            <a:spAutoFit/>
          </a:bodyPr>
          <a:lstStyle/>
          <a:p>
            <a:pPr>
              <a:spcBef>
                <a:spcPct val="50000"/>
              </a:spcBef>
            </a:pPr>
            <a:r>
              <a:rPr lang="en-US" altLang="zh-CN" sz="1400" b="1" i="0">
                <a:ea typeface="SimSun" pitchFamily="2" charset="-122"/>
              </a:rPr>
              <a:t>Celebrations</a:t>
            </a:r>
          </a:p>
        </p:txBody>
      </p:sp>
      <p:pic>
        <p:nvPicPr>
          <p:cNvPr id="66576" name="Picture 24" descr="DSCN0074"/>
          <p:cNvPicPr>
            <a:picLocks noChangeAspect="1" noChangeArrowheads="1"/>
          </p:cNvPicPr>
          <p:nvPr/>
        </p:nvPicPr>
        <p:blipFill>
          <a:blip r:embed="rId2"/>
          <a:srcRect/>
          <a:stretch>
            <a:fillRect/>
          </a:stretch>
        </p:blipFill>
        <p:spPr bwMode="auto">
          <a:xfrm>
            <a:off x="3330575" y="4481513"/>
            <a:ext cx="2400300" cy="1800225"/>
          </a:xfrm>
          <a:prstGeom prst="rect">
            <a:avLst/>
          </a:prstGeom>
          <a:noFill/>
          <a:ln w="9525">
            <a:noFill/>
            <a:miter lim="800000"/>
            <a:headEnd/>
            <a:tailEnd/>
          </a:ln>
        </p:spPr>
      </p:pic>
      <p:pic>
        <p:nvPicPr>
          <p:cNvPr id="66577" name="Picture 27" descr="PA030409"/>
          <p:cNvPicPr>
            <a:picLocks noChangeAspect="1" noChangeArrowheads="1"/>
          </p:cNvPicPr>
          <p:nvPr/>
        </p:nvPicPr>
        <p:blipFill>
          <a:blip r:embed="rId3"/>
          <a:srcRect/>
          <a:stretch>
            <a:fillRect/>
          </a:stretch>
        </p:blipFill>
        <p:spPr bwMode="auto">
          <a:xfrm>
            <a:off x="6326188" y="2043113"/>
            <a:ext cx="2398712" cy="1800225"/>
          </a:xfrm>
          <a:prstGeom prst="rect">
            <a:avLst/>
          </a:prstGeom>
          <a:noFill/>
          <a:ln w="9525">
            <a:noFill/>
            <a:miter lim="800000"/>
            <a:headEnd/>
            <a:tailEnd/>
          </a:ln>
        </p:spPr>
      </p:pic>
      <p:pic>
        <p:nvPicPr>
          <p:cNvPr id="66578" name="Picture 28" descr="PA110492"/>
          <p:cNvPicPr>
            <a:picLocks noChangeAspect="1" noChangeArrowheads="1"/>
          </p:cNvPicPr>
          <p:nvPr/>
        </p:nvPicPr>
        <p:blipFill>
          <a:blip r:embed="rId4"/>
          <a:srcRect/>
          <a:stretch>
            <a:fillRect/>
          </a:stretch>
        </p:blipFill>
        <p:spPr bwMode="auto">
          <a:xfrm>
            <a:off x="342900" y="2043113"/>
            <a:ext cx="2400300" cy="1800225"/>
          </a:xfrm>
          <a:prstGeom prst="rect">
            <a:avLst/>
          </a:prstGeom>
          <a:noFill/>
          <a:ln w="9525">
            <a:noFill/>
            <a:miter lim="800000"/>
            <a:headEnd/>
            <a:tailEnd/>
          </a:ln>
        </p:spPr>
      </p:pic>
      <p:pic>
        <p:nvPicPr>
          <p:cNvPr id="66579" name="Picture 1"/>
          <p:cNvPicPr>
            <a:picLocks noChangeAspect="1"/>
          </p:cNvPicPr>
          <p:nvPr/>
        </p:nvPicPr>
        <p:blipFill>
          <a:blip r:embed="rId5"/>
          <a:srcRect/>
          <a:stretch>
            <a:fillRect/>
          </a:stretch>
        </p:blipFill>
        <p:spPr bwMode="auto">
          <a:xfrm>
            <a:off x="342900" y="4481513"/>
            <a:ext cx="2400300" cy="1800225"/>
          </a:xfrm>
          <a:prstGeom prst="rect">
            <a:avLst/>
          </a:prstGeom>
          <a:noFill/>
          <a:ln w="9525">
            <a:noFill/>
            <a:miter lim="800000"/>
            <a:headEnd/>
            <a:tailEnd/>
          </a:ln>
        </p:spPr>
      </p:pic>
      <p:pic>
        <p:nvPicPr>
          <p:cNvPr id="66580" name="Picture 2"/>
          <p:cNvPicPr>
            <a:picLocks noChangeAspect="1"/>
          </p:cNvPicPr>
          <p:nvPr/>
        </p:nvPicPr>
        <p:blipFill>
          <a:blip r:embed="rId6"/>
          <a:srcRect/>
          <a:stretch>
            <a:fillRect/>
          </a:stretch>
        </p:blipFill>
        <p:spPr bwMode="auto">
          <a:xfrm>
            <a:off x="3330575" y="2043113"/>
            <a:ext cx="2400300" cy="1800225"/>
          </a:xfrm>
          <a:prstGeom prst="rect">
            <a:avLst/>
          </a:prstGeom>
          <a:noFill/>
          <a:ln w="9525">
            <a:noFill/>
            <a:miter lim="800000"/>
            <a:headEnd/>
            <a:tailEnd/>
          </a:ln>
        </p:spPr>
      </p:pic>
      <p:pic>
        <p:nvPicPr>
          <p:cNvPr id="66581" name="Picture 31" descr="DSCN0076"/>
          <p:cNvPicPr>
            <a:picLocks noChangeAspect="1" noChangeArrowheads="1"/>
          </p:cNvPicPr>
          <p:nvPr/>
        </p:nvPicPr>
        <p:blipFill>
          <a:blip r:embed="rId7"/>
          <a:srcRect/>
          <a:stretch>
            <a:fillRect/>
          </a:stretch>
        </p:blipFill>
        <p:spPr bwMode="auto">
          <a:xfrm>
            <a:off x="6321425" y="4473575"/>
            <a:ext cx="2400300" cy="1800225"/>
          </a:xfrm>
          <a:prstGeom prst="rect">
            <a:avLst/>
          </a:prstGeom>
          <a:noFill/>
          <a:ln w="9525">
            <a:noFill/>
            <a:miter lim="800000"/>
            <a:headEnd/>
            <a:tailEnd/>
          </a:ln>
        </p:spPr>
      </p:pic>
      <p:pic>
        <p:nvPicPr>
          <p:cNvPr id="66582" name="Picture 22"/>
          <p:cNvPicPr>
            <a:picLocks noChangeAspect="1" noChangeArrowheads="1"/>
          </p:cNvPicPr>
          <p:nvPr/>
        </p:nvPicPr>
        <p:blipFill>
          <a:blip r:embed="rId8"/>
          <a:srcRect/>
          <a:stretch>
            <a:fillRect/>
          </a:stretch>
        </p:blipFill>
        <p:spPr bwMode="auto">
          <a:xfrm>
            <a:off x="7797800" y="481013"/>
            <a:ext cx="1585913" cy="368300"/>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Slide Number Placeholder 3"/>
          <p:cNvSpPr>
            <a:spLocks noGrp="1"/>
          </p:cNvSpPr>
          <p:nvPr>
            <p:ph type="sldNum" sz="quarter" idx="10"/>
          </p:nvPr>
        </p:nvSpPr>
        <p:spPr>
          <a:noFill/>
          <a:ln>
            <a:miter lim="800000"/>
            <a:headEnd/>
            <a:tailEnd/>
          </a:ln>
        </p:spPr>
        <p:txBody>
          <a:bodyPr/>
          <a:lstStyle/>
          <a:p>
            <a:fld id="{27B20DF0-50B8-4AC3-81D2-7FD21F1BC55E}" type="slidenum">
              <a:rPr lang="en-US" smtClean="0"/>
              <a:pPr/>
              <a:t>35</a:t>
            </a:fld>
            <a:endParaRPr lang="en-US" smtClean="0"/>
          </a:p>
        </p:txBody>
      </p:sp>
      <p:pic>
        <p:nvPicPr>
          <p:cNvPr id="67586" name="Picture 15"/>
          <p:cNvPicPr>
            <a:picLocks noChangeAspect="1" noChangeArrowheads="1"/>
          </p:cNvPicPr>
          <p:nvPr/>
        </p:nvPicPr>
        <p:blipFill>
          <a:blip r:embed="rId2"/>
          <a:srcRect/>
          <a:stretch>
            <a:fillRect/>
          </a:stretch>
        </p:blipFill>
        <p:spPr bwMode="auto">
          <a:xfrm>
            <a:off x="2900363" y="981075"/>
            <a:ext cx="3095625" cy="2970213"/>
          </a:xfrm>
          <a:prstGeom prst="rect">
            <a:avLst/>
          </a:prstGeom>
          <a:noFill/>
          <a:ln w="12700" algn="ctr">
            <a:noFill/>
            <a:miter lim="800000"/>
            <a:headEnd/>
            <a:tailEnd/>
          </a:ln>
        </p:spPr>
      </p:pic>
      <p:sp>
        <p:nvSpPr>
          <p:cNvPr id="67587" name="Rectangle 2"/>
          <p:cNvSpPr>
            <a:spLocks noGrp="1" noChangeArrowheads="1"/>
          </p:cNvSpPr>
          <p:nvPr>
            <p:ph type="title"/>
          </p:nvPr>
        </p:nvSpPr>
        <p:spPr/>
        <p:txBody>
          <a:bodyPr/>
          <a:lstStyle/>
          <a:p>
            <a:pPr eaLnBrk="1" hangingPunct="1"/>
            <a:r>
              <a:rPr lang="de-CH" smtClean="0"/>
              <a:t>The Location</a:t>
            </a:r>
          </a:p>
        </p:txBody>
      </p:sp>
      <p:sp>
        <p:nvSpPr>
          <p:cNvPr id="67588" name="Rectangle 3"/>
          <p:cNvSpPr>
            <a:spLocks noGrp="1" noChangeArrowheads="1"/>
          </p:cNvSpPr>
          <p:nvPr>
            <p:ph type="body" idx="1"/>
          </p:nvPr>
        </p:nvSpPr>
        <p:spPr>
          <a:xfrm>
            <a:off x="344488" y="1520825"/>
            <a:ext cx="2447925" cy="1079500"/>
          </a:xfrm>
        </p:spPr>
        <p:txBody>
          <a:bodyPr/>
          <a:lstStyle/>
          <a:p>
            <a:pPr eaLnBrk="1" hangingPunct="1"/>
            <a:r>
              <a:rPr lang="de-CH" smtClean="0"/>
              <a:t>Weekend Activities to explore the region and culture  during our stay</a:t>
            </a:r>
          </a:p>
        </p:txBody>
      </p:sp>
      <p:pic>
        <p:nvPicPr>
          <p:cNvPr id="67589" name="Picture 14" descr="P1010590"/>
          <p:cNvPicPr>
            <a:picLocks noChangeAspect="1" noChangeArrowheads="1"/>
          </p:cNvPicPr>
          <p:nvPr/>
        </p:nvPicPr>
        <p:blipFill>
          <a:blip r:embed="rId3"/>
          <a:srcRect/>
          <a:stretch>
            <a:fillRect/>
          </a:stretch>
        </p:blipFill>
        <p:spPr bwMode="auto">
          <a:xfrm>
            <a:off x="273050" y="2492375"/>
            <a:ext cx="3105150" cy="1843088"/>
          </a:xfrm>
          <a:prstGeom prst="rect">
            <a:avLst/>
          </a:prstGeom>
          <a:noFill/>
          <a:ln w="9525">
            <a:noFill/>
            <a:miter lim="800000"/>
            <a:headEnd/>
            <a:tailEnd/>
          </a:ln>
        </p:spPr>
      </p:pic>
      <p:sp>
        <p:nvSpPr>
          <p:cNvPr id="67590" name="Rectangle 8"/>
          <p:cNvSpPr>
            <a:spLocks noChangeArrowheads="1"/>
          </p:cNvSpPr>
          <p:nvPr/>
        </p:nvSpPr>
        <p:spPr bwMode="auto">
          <a:xfrm>
            <a:off x="4629150" y="2781300"/>
            <a:ext cx="1152525" cy="466725"/>
          </a:xfrm>
          <a:prstGeom prst="rect">
            <a:avLst/>
          </a:prstGeom>
          <a:noFill/>
          <a:ln w="12700" algn="ctr">
            <a:solidFill>
              <a:srgbClr val="FF0000"/>
            </a:solidFill>
            <a:miter lim="800000"/>
            <a:headEnd/>
            <a:tailEnd/>
          </a:ln>
        </p:spPr>
        <p:txBody>
          <a:bodyPr wrap="none" anchor="ctr"/>
          <a:lstStyle/>
          <a:p>
            <a:pPr algn="ctr" eaLnBrk="0" hangingPunct="0"/>
            <a:endParaRPr lang="de-CH" i="0"/>
          </a:p>
        </p:txBody>
      </p:sp>
      <p:pic>
        <p:nvPicPr>
          <p:cNvPr id="67591" name="Picture 16" descr="BR03-20 Rio de Janeiro Corcovado View"/>
          <p:cNvPicPr>
            <a:picLocks noChangeAspect="1" noChangeArrowheads="1"/>
          </p:cNvPicPr>
          <p:nvPr/>
        </p:nvPicPr>
        <p:blipFill>
          <a:blip r:embed="rId4"/>
          <a:srcRect/>
          <a:stretch>
            <a:fillRect/>
          </a:stretch>
        </p:blipFill>
        <p:spPr bwMode="auto">
          <a:xfrm>
            <a:off x="3405188" y="4530725"/>
            <a:ext cx="2546350" cy="1908175"/>
          </a:xfrm>
          <a:prstGeom prst="rect">
            <a:avLst/>
          </a:prstGeom>
          <a:noFill/>
          <a:ln w="9525">
            <a:noFill/>
            <a:miter lim="800000"/>
            <a:headEnd/>
            <a:tailEnd/>
          </a:ln>
        </p:spPr>
      </p:pic>
      <p:pic>
        <p:nvPicPr>
          <p:cNvPr id="67592" name="Picture 18" descr="Ilha+do+Mel+%2528PR%2529+2">
            <a:hlinkClick r:id="rId5"/>
          </p:cNvPr>
          <p:cNvPicPr>
            <a:picLocks noChangeAspect="1" noChangeArrowheads="1"/>
          </p:cNvPicPr>
          <p:nvPr/>
        </p:nvPicPr>
        <p:blipFill>
          <a:blip r:embed="rId6"/>
          <a:srcRect/>
          <a:stretch>
            <a:fillRect/>
          </a:stretch>
        </p:blipFill>
        <p:spPr bwMode="auto">
          <a:xfrm>
            <a:off x="6213475" y="66675"/>
            <a:ext cx="2671763" cy="1906588"/>
          </a:xfrm>
          <a:prstGeom prst="rect">
            <a:avLst/>
          </a:prstGeom>
          <a:noFill/>
          <a:ln w="9525">
            <a:noFill/>
            <a:miter lim="800000"/>
            <a:headEnd/>
            <a:tailEnd/>
          </a:ln>
        </p:spPr>
      </p:pic>
      <p:pic>
        <p:nvPicPr>
          <p:cNvPr id="67593" name="Picture 20" descr="Waterfalls, Foz Do Iguacu, Parana, Brazil"/>
          <p:cNvPicPr>
            <a:picLocks noChangeAspect="1" noChangeArrowheads="1"/>
          </p:cNvPicPr>
          <p:nvPr/>
        </p:nvPicPr>
        <p:blipFill>
          <a:blip r:embed="rId7"/>
          <a:srcRect/>
          <a:stretch>
            <a:fillRect/>
          </a:stretch>
        </p:blipFill>
        <p:spPr bwMode="auto">
          <a:xfrm>
            <a:off x="6286500" y="4530725"/>
            <a:ext cx="2671763" cy="1908175"/>
          </a:xfrm>
          <a:prstGeom prst="rect">
            <a:avLst/>
          </a:prstGeom>
          <a:noFill/>
          <a:ln w="9525">
            <a:noFill/>
            <a:miter lim="800000"/>
            <a:headEnd/>
            <a:tailEnd/>
          </a:ln>
        </p:spPr>
      </p:pic>
      <p:pic>
        <p:nvPicPr>
          <p:cNvPr id="67594" name="Picture 22" descr="beache_florianopolis_home"/>
          <p:cNvPicPr>
            <a:picLocks noChangeAspect="1" noChangeArrowheads="1"/>
          </p:cNvPicPr>
          <p:nvPr/>
        </p:nvPicPr>
        <p:blipFill>
          <a:blip r:embed="rId8"/>
          <a:srcRect/>
          <a:stretch>
            <a:fillRect/>
          </a:stretch>
        </p:blipFill>
        <p:spPr bwMode="auto">
          <a:xfrm>
            <a:off x="6249988" y="2270125"/>
            <a:ext cx="2673350" cy="1908175"/>
          </a:xfrm>
          <a:prstGeom prst="rect">
            <a:avLst/>
          </a:prstGeom>
          <a:noFill/>
          <a:ln w="9525">
            <a:noFill/>
            <a:miter lim="800000"/>
            <a:headEnd/>
            <a:tailEnd/>
          </a:ln>
        </p:spPr>
      </p:pic>
      <p:sp>
        <p:nvSpPr>
          <p:cNvPr id="67595" name="Text Box 12"/>
          <p:cNvSpPr txBox="1">
            <a:spLocks noChangeArrowheads="1"/>
          </p:cNvSpPr>
          <p:nvPr/>
        </p:nvSpPr>
        <p:spPr bwMode="auto">
          <a:xfrm>
            <a:off x="4089400" y="6416675"/>
            <a:ext cx="1871663" cy="274638"/>
          </a:xfrm>
          <a:prstGeom prst="rect">
            <a:avLst/>
          </a:prstGeom>
          <a:noFill/>
          <a:ln w="9525">
            <a:noFill/>
            <a:miter lim="800000"/>
            <a:headEnd/>
            <a:tailEnd/>
          </a:ln>
        </p:spPr>
        <p:txBody>
          <a:bodyPr>
            <a:spAutoFit/>
          </a:bodyPr>
          <a:lstStyle/>
          <a:p>
            <a:pPr fontAlgn="ctr">
              <a:spcBef>
                <a:spcPct val="50000"/>
              </a:spcBef>
            </a:pPr>
            <a:r>
              <a:rPr lang="en-US" altLang="zh-CN" sz="1200" b="1" i="0">
                <a:ea typeface="SimSun" pitchFamily="2" charset="-122"/>
              </a:rPr>
              <a:t>Rio de Janeiro</a:t>
            </a:r>
          </a:p>
        </p:txBody>
      </p:sp>
      <p:sp>
        <p:nvSpPr>
          <p:cNvPr id="67596" name="Text Box 12"/>
          <p:cNvSpPr txBox="1">
            <a:spLocks noChangeArrowheads="1"/>
          </p:cNvSpPr>
          <p:nvPr/>
        </p:nvSpPr>
        <p:spPr bwMode="auto">
          <a:xfrm>
            <a:off x="7007225" y="6416675"/>
            <a:ext cx="1870075" cy="274638"/>
          </a:xfrm>
          <a:prstGeom prst="rect">
            <a:avLst/>
          </a:prstGeom>
          <a:noFill/>
          <a:ln w="9525">
            <a:noFill/>
            <a:miter lim="800000"/>
            <a:headEnd/>
            <a:tailEnd/>
          </a:ln>
        </p:spPr>
        <p:txBody>
          <a:bodyPr>
            <a:spAutoFit/>
          </a:bodyPr>
          <a:lstStyle/>
          <a:p>
            <a:pPr fontAlgn="ctr">
              <a:spcBef>
                <a:spcPct val="50000"/>
              </a:spcBef>
            </a:pPr>
            <a:r>
              <a:rPr lang="en-US" altLang="zh-CN" sz="1200" b="1" i="0">
                <a:ea typeface="SimSun" pitchFamily="2" charset="-122"/>
              </a:rPr>
              <a:t>Foz de Iguaçu</a:t>
            </a:r>
          </a:p>
        </p:txBody>
      </p:sp>
      <p:sp>
        <p:nvSpPr>
          <p:cNvPr id="67597" name="Text Box 12"/>
          <p:cNvSpPr txBox="1">
            <a:spLocks noChangeArrowheads="1"/>
          </p:cNvSpPr>
          <p:nvPr/>
        </p:nvSpPr>
        <p:spPr bwMode="auto">
          <a:xfrm>
            <a:off x="7113588" y="4141788"/>
            <a:ext cx="1871662" cy="274637"/>
          </a:xfrm>
          <a:prstGeom prst="rect">
            <a:avLst/>
          </a:prstGeom>
          <a:noFill/>
          <a:ln w="9525">
            <a:noFill/>
            <a:miter lim="800000"/>
            <a:headEnd/>
            <a:tailEnd/>
          </a:ln>
        </p:spPr>
        <p:txBody>
          <a:bodyPr>
            <a:spAutoFit/>
          </a:bodyPr>
          <a:lstStyle/>
          <a:p>
            <a:pPr fontAlgn="ctr">
              <a:spcBef>
                <a:spcPct val="50000"/>
              </a:spcBef>
            </a:pPr>
            <a:r>
              <a:rPr lang="en-US" altLang="zh-CN" sz="1200" b="1" i="0">
                <a:ea typeface="SimSun" pitchFamily="2" charset="-122"/>
              </a:rPr>
              <a:t>Florianopolis</a:t>
            </a:r>
          </a:p>
        </p:txBody>
      </p:sp>
      <p:sp>
        <p:nvSpPr>
          <p:cNvPr id="67598" name="Text Box 12"/>
          <p:cNvSpPr txBox="1">
            <a:spLocks noChangeArrowheads="1"/>
          </p:cNvSpPr>
          <p:nvPr/>
        </p:nvSpPr>
        <p:spPr bwMode="auto">
          <a:xfrm>
            <a:off x="7077075" y="1944688"/>
            <a:ext cx="1871663" cy="274637"/>
          </a:xfrm>
          <a:prstGeom prst="rect">
            <a:avLst/>
          </a:prstGeom>
          <a:noFill/>
          <a:ln w="9525">
            <a:noFill/>
            <a:miter lim="800000"/>
            <a:headEnd/>
            <a:tailEnd/>
          </a:ln>
        </p:spPr>
        <p:txBody>
          <a:bodyPr>
            <a:spAutoFit/>
          </a:bodyPr>
          <a:lstStyle/>
          <a:p>
            <a:pPr fontAlgn="ctr">
              <a:spcBef>
                <a:spcPct val="50000"/>
              </a:spcBef>
            </a:pPr>
            <a:r>
              <a:rPr lang="en-US" altLang="zh-CN" sz="1200" b="1" i="0">
                <a:ea typeface="SimSun" pitchFamily="2" charset="-122"/>
              </a:rPr>
              <a:t>Ilha do Mel</a:t>
            </a:r>
          </a:p>
        </p:txBody>
      </p:sp>
      <p:pic>
        <p:nvPicPr>
          <p:cNvPr id="67599" name="Picture 27"/>
          <p:cNvPicPr>
            <a:picLocks noChangeAspect="1" noChangeArrowheads="1"/>
          </p:cNvPicPr>
          <p:nvPr/>
        </p:nvPicPr>
        <p:blipFill>
          <a:blip r:embed="rId9"/>
          <a:srcRect r="11862"/>
          <a:stretch>
            <a:fillRect/>
          </a:stretch>
        </p:blipFill>
        <p:spPr bwMode="auto">
          <a:xfrm>
            <a:off x="273050" y="4530725"/>
            <a:ext cx="2551113" cy="1908175"/>
          </a:xfrm>
          <a:prstGeom prst="rect">
            <a:avLst/>
          </a:prstGeom>
          <a:noFill/>
          <a:ln w="12700" algn="ctr">
            <a:noFill/>
            <a:miter lim="800000"/>
            <a:headEnd/>
            <a:tailEnd/>
          </a:ln>
        </p:spPr>
      </p:pic>
      <p:sp>
        <p:nvSpPr>
          <p:cNvPr id="67600" name="Text Box 12"/>
          <p:cNvSpPr txBox="1">
            <a:spLocks noChangeArrowheads="1"/>
          </p:cNvSpPr>
          <p:nvPr/>
        </p:nvSpPr>
        <p:spPr bwMode="auto">
          <a:xfrm>
            <a:off x="1241425" y="6416675"/>
            <a:ext cx="1871663" cy="274638"/>
          </a:xfrm>
          <a:prstGeom prst="rect">
            <a:avLst/>
          </a:prstGeom>
          <a:noFill/>
          <a:ln w="9525">
            <a:noFill/>
            <a:miter lim="800000"/>
            <a:headEnd/>
            <a:tailEnd/>
          </a:ln>
        </p:spPr>
        <p:txBody>
          <a:bodyPr>
            <a:spAutoFit/>
          </a:bodyPr>
          <a:lstStyle/>
          <a:p>
            <a:pPr fontAlgn="ctr">
              <a:spcBef>
                <a:spcPct val="50000"/>
              </a:spcBef>
            </a:pPr>
            <a:r>
              <a:rPr lang="en-US" altLang="zh-CN" sz="1200" b="1" i="0">
                <a:ea typeface="SimSun" pitchFamily="2" charset="-122"/>
              </a:rPr>
              <a:t>Curitiba</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Number Placeholder 3"/>
          <p:cNvSpPr>
            <a:spLocks noGrp="1"/>
          </p:cNvSpPr>
          <p:nvPr>
            <p:ph type="sldNum" sz="quarter" idx="10"/>
          </p:nvPr>
        </p:nvSpPr>
        <p:spPr>
          <a:noFill/>
          <a:ln>
            <a:miter lim="800000"/>
            <a:headEnd/>
            <a:tailEnd/>
          </a:ln>
        </p:spPr>
        <p:txBody>
          <a:bodyPr/>
          <a:lstStyle/>
          <a:p>
            <a:fld id="{85369E91-EAC7-4B27-90E4-1C3E9789F40C}" type="slidenum">
              <a:rPr lang="en-US" smtClean="0"/>
              <a:pPr/>
              <a:t>36</a:t>
            </a:fld>
            <a:endParaRPr lang="en-US" smtClean="0"/>
          </a:p>
        </p:txBody>
      </p:sp>
      <p:sp>
        <p:nvSpPr>
          <p:cNvPr id="68610" name="Rectangle 2"/>
          <p:cNvSpPr>
            <a:spLocks noGrp="1" noChangeArrowheads="1"/>
          </p:cNvSpPr>
          <p:nvPr>
            <p:ph type="title"/>
          </p:nvPr>
        </p:nvSpPr>
        <p:spPr/>
        <p:txBody>
          <a:bodyPr/>
          <a:lstStyle/>
          <a:p>
            <a:pPr eaLnBrk="1" hangingPunct="1"/>
            <a:r>
              <a:rPr lang="de-CH" smtClean="0"/>
              <a:t>Curitiba – A smart city with sustainable urban planning</a:t>
            </a:r>
          </a:p>
        </p:txBody>
      </p:sp>
      <p:sp>
        <p:nvSpPr>
          <p:cNvPr id="68611" name="Rectangle 6"/>
          <p:cNvSpPr>
            <a:spLocks noChangeArrowheads="1"/>
          </p:cNvSpPr>
          <p:nvPr/>
        </p:nvSpPr>
        <p:spPr bwMode="auto">
          <a:xfrm>
            <a:off x="250825" y="1689100"/>
            <a:ext cx="2665413" cy="2354263"/>
          </a:xfrm>
          <a:prstGeom prst="rect">
            <a:avLst/>
          </a:prstGeom>
          <a:noFill/>
          <a:ln w="9525">
            <a:solidFill>
              <a:srgbClr val="242490"/>
            </a:solidFill>
            <a:miter lim="800000"/>
            <a:headEnd/>
            <a:tailEnd/>
          </a:ln>
        </p:spPr>
        <p:txBody>
          <a:bodyPr wrap="none" anchor="ctr"/>
          <a:lstStyle/>
          <a:p>
            <a:endParaRPr lang="zh-CN" altLang="en-US" sz="1800" i="0">
              <a:ea typeface="SimSun" pitchFamily="2" charset="-122"/>
            </a:endParaRPr>
          </a:p>
        </p:txBody>
      </p:sp>
      <p:sp>
        <p:nvSpPr>
          <p:cNvPr id="68612" name="Rectangle 7"/>
          <p:cNvSpPr>
            <a:spLocks noChangeArrowheads="1"/>
          </p:cNvSpPr>
          <p:nvPr/>
        </p:nvSpPr>
        <p:spPr bwMode="auto">
          <a:xfrm>
            <a:off x="3201988" y="1677988"/>
            <a:ext cx="2665412" cy="2354262"/>
          </a:xfrm>
          <a:prstGeom prst="rect">
            <a:avLst/>
          </a:prstGeom>
          <a:noFill/>
          <a:ln w="9525">
            <a:solidFill>
              <a:srgbClr val="242490"/>
            </a:solidFill>
            <a:miter lim="800000"/>
            <a:headEnd/>
            <a:tailEnd/>
          </a:ln>
        </p:spPr>
        <p:txBody>
          <a:bodyPr wrap="none" anchor="ctr"/>
          <a:lstStyle/>
          <a:p>
            <a:endParaRPr lang="zh-CN" altLang="en-US" sz="1800" i="0">
              <a:ea typeface="SimSun" pitchFamily="2" charset="-122"/>
            </a:endParaRPr>
          </a:p>
        </p:txBody>
      </p:sp>
      <p:sp>
        <p:nvSpPr>
          <p:cNvPr id="68613" name="Rectangle 8"/>
          <p:cNvSpPr>
            <a:spLocks noChangeArrowheads="1"/>
          </p:cNvSpPr>
          <p:nvPr/>
        </p:nvSpPr>
        <p:spPr bwMode="auto">
          <a:xfrm>
            <a:off x="6205538" y="1666875"/>
            <a:ext cx="2665412" cy="2354263"/>
          </a:xfrm>
          <a:prstGeom prst="rect">
            <a:avLst/>
          </a:prstGeom>
          <a:noFill/>
          <a:ln w="9525">
            <a:solidFill>
              <a:srgbClr val="242490"/>
            </a:solidFill>
            <a:miter lim="800000"/>
            <a:headEnd/>
            <a:tailEnd/>
          </a:ln>
        </p:spPr>
        <p:txBody>
          <a:bodyPr wrap="none" anchor="ctr"/>
          <a:lstStyle/>
          <a:p>
            <a:endParaRPr lang="zh-CN" altLang="en-US" sz="1800" i="0">
              <a:ea typeface="SimSun" pitchFamily="2" charset="-122"/>
            </a:endParaRPr>
          </a:p>
        </p:txBody>
      </p:sp>
      <p:sp>
        <p:nvSpPr>
          <p:cNvPr id="68614" name="Rectangle 9"/>
          <p:cNvSpPr>
            <a:spLocks noChangeArrowheads="1"/>
          </p:cNvSpPr>
          <p:nvPr/>
        </p:nvSpPr>
        <p:spPr bwMode="auto">
          <a:xfrm>
            <a:off x="250825" y="4243388"/>
            <a:ext cx="2665413" cy="2354262"/>
          </a:xfrm>
          <a:prstGeom prst="rect">
            <a:avLst/>
          </a:prstGeom>
          <a:noFill/>
          <a:ln w="9525">
            <a:solidFill>
              <a:srgbClr val="242490"/>
            </a:solidFill>
            <a:miter lim="800000"/>
            <a:headEnd/>
            <a:tailEnd/>
          </a:ln>
        </p:spPr>
        <p:txBody>
          <a:bodyPr wrap="none" anchor="ctr"/>
          <a:lstStyle/>
          <a:p>
            <a:endParaRPr lang="zh-CN" altLang="en-US" sz="1800" i="0">
              <a:ea typeface="SimSun" pitchFamily="2" charset="-122"/>
            </a:endParaRPr>
          </a:p>
        </p:txBody>
      </p:sp>
      <p:sp>
        <p:nvSpPr>
          <p:cNvPr id="68615" name="Rectangle 10"/>
          <p:cNvSpPr>
            <a:spLocks noChangeArrowheads="1"/>
          </p:cNvSpPr>
          <p:nvPr/>
        </p:nvSpPr>
        <p:spPr bwMode="auto">
          <a:xfrm>
            <a:off x="3201988" y="4232275"/>
            <a:ext cx="2665412" cy="2354263"/>
          </a:xfrm>
          <a:prstGeom prst="rect">
            <a:avLst/>
          </a:prstGeom>
          <a:noFill/>
          <a:ln w="9525">
            <a:solidFill>
              <a:srgbClr val="242490"/>
            </a:solidFill>
            <a:miter lim="800000"/>
            <a:headEnd/>
            <a:tailEnd/>
          </a:ln>
        </p:spPr>
        <p:txBody>
          <a:bodyPr wrap="none" anchor="ctr"/>
          <a:lstStyle/>
          <a:p>
            <a:endParaRPr lang="zh-CN" altLang="en-US" sz="1800" i="0">
              <a:ea typeface="SimSun" pitchFamily="2" charset="-122"/>
            </a:endParaRPr>
          </a:p>
        </p:txBody>
      </p:sp>
      <p:sp>
        <p:nvSpPr>
          <p:cNvPr id="68616" name="Rectangle 11"/>
          <p:cNvSpPr>
            <a:spLocks noChangeArrowheads="1"/>
          </p:cNvSpPr>
          <p:nvPr/>
        </p:nvSpPr>
        <p:spPr bwMode="auto">
          <a:xfrm>
            <a:off x="6205538" y="4221163"/>
            <a:ext cx="2665412" cy="2354262"/>
          </a:xfrm>
          <a:prstGeom prst="rect">
            <a:avLst/>
          </a:prstGeom>
          <a:noFill/>
          <a:ln w="9525">
            <a:solidFill>
              <a:srgbClr val="242490"/>
            </a:solidFill>
            <a:miter lim="800000"/>
            <a:headEnd/>
            <a:tailEnd/>
          </a:ln>
        </p:spPr>
        <p:txBody>
          <a:bodyPr wrap="none" anchor="ctr"/>
          <a:lstStyle/>
          <a:p>
            <a:endParaRPr lang="zh-CN" altLang="en-US" sz="1800" i="0">
              <a:ea typeface="SimSun" pitchFamily="2" charset="-122"/>
            </a:endParaRPr>
          </a:p>
        </p:txBody>
      </p:sp>
      <p:sp>
        <p:nvSpPr>
          <p:cNvPr id="68617" name="Text Box 12"/>
          <p:cNvSpPr txBox="1">
            <a:spLocks noChangeArrowheads="1"/>
          </p:cNvSpPr>
          <p:nvPr/>
        </p:nvSpPr>
        <p:spPr bwMode="auto">
          <a:xfrm>
            <a:off x="274638" y="1747838"/>
            <a:ext cx="1871662" cy="457200"/>
          </a:xfrm>
          <a:prstGeom prst="rect">
            <a:avLst/>
          </a:prstGeom>
          <a:noFill/>
          <a:ln w="9525">
            <a:noFill/>
            <a:miter lim="800000"/>
            <a:headEnd/>
            <a:tailEnd/>
          </a:ln>
        </p:spPr>
        <p:txBody>
          <a:bodyPr>
            <a:spAutoFit/>
          </a:bodyPr>
          <a:lstStyle/>
          <a:p>
            <a:pPr>
              <a:spcBef>
                <a:spcPct val="50000"/>
              </a:spcBef>
            </a:pPr>
            <a:r>
              <a:rPr lang="en-US" altLang="zh-CN" sz="1200" b="1" i="0">
                <a:ea typeface="SimSun" pitchFamily="2" charset="-122"/>
              </a:rPr>
              <a:t>Famous example of Urban Planning</a:t>
            </a:r>
          </a:p>
        </p:txBody>
      </p:sp>
      <p:sp>
        <p:nvSpPr>
          <p:cNvPr id="68618" name="Text Box 13"/>
          <p:cNvSpPr txBox="1">
            <a:spLocks noChangeArrowheads="1"/>
          </p:cNvSpPr>
          <p:nvPr/>
        </p:nvSpPr>
        <p:spPr bwMode="auto">
          <a:xfrm>
            <a:off x="3276600" y="1717675"/>
            <a:ext cx="2590800" cy="457200"/>
          </a:xfrm>
          <a:prstGeom prst="rect">
            <a:avLst/>
          </a:prstGeom>
          <a:noFill/>
          <a:ln w="9525">
            <a:noFill/>
            <a:miter lim="800000"/>
            <a:headEnd/>
            <a:tailEnd/>
          </a:ln>
        </p:spPr>
        <p:txBody>
          <a:bodyPr>
            <a:spAutoFit/>
          </a:bodyPr>
          <a:lstStyle/>
          <a:p>
            <a:pPr>
              <a:spcBef>
                <a:spcPct val="50000"/>
              </a:spcBef>
            </a:pPr>
            <a:r>
              <a:rPr lang="en-US" altLang="zh-CN" sz="1200" b="1" i="0">
                <a:ea typeface="SimSun" pitchFamily="2" charset="-122"/>
              </a:rPr>
              <a:t>Well planned Transportation System</a:t>
            </a:r>
          </a:p>
        </p:txBody>
      </p:sp>
      <p:sp>
        <p:nvSpPr>
          <p:cNvPr id="68619" name="Text Box 14"/>
          <p:cNvSpPr txBox="1">
            <a:spLocks noChangeArrowheads="1"/>
          </p:cNvSpPr>
          <p:nvPr/>
        </p:nvSpPr>
        <p:spPr bwMode="auto">
          <a:xfrm>
            <a:off x="6278563" y="1728788"/>
            <a:ext cx="2541587" cy="274637"/>
          </a:xfrm>
          <a:prstGeom prst="rect">
            <a:avLst/>
          </a:prstGeom>
          <a:noFill/>
          <a:ln w="9525">
            <a:noFill/>
            <a:miter lim="800000"/>
            <a:headEnd/>
            <a:tailEnd/>
          </a:ln>
        </p:spPr>
        <p:txBody>
          <a:bodyPr>
            <a:spAutoFit/>
          </a:bodyPr>
          <a:lstStyle/>
          <a:p>
            <a:pPr>
              <a:spcBef>
                <a:spcPct val="50000"/>
              </a:spcBef>
            </a:pPr>
            <a:r>
              <a:rPr lang="en-US" altLang="zh-CN" sz="1200" b="1" i="0">
                <a:ea typeface="SimSun" pitchFamily="2" charset="-122"/>
              </a:rPr>
              <a:t>70 % Recycling Rate</a:t>
            </a:r>
          </a:p>
        </p:txBody>
      </p:sp>
      <p:sp>
        <p:nvSpPr>
          <p:cNvPr id="68620" name="Text Box 15"/>
          <p:cNvSpPr txBox="1">
            <a:spLocks noChangeArrowheads="1"/>
          </p:cNvSpPr>
          <p:nvPr/>
        </p:nvSpPr>
        <p:spPr bwMode="auto">
          <a:xfrm>
            <a:off x="263525" y="4273550"/>
            <a:ext cx="2652713" cy="457200"/>
          </a:xfrm>
          <a:prstGeom prst="rect">
            <a:avLst/>
          </a:prstGeom>
          <a:noFill/>
          <a:ln w="9525">
            <a:noFill/>
            <a:miter lim="800000"/>
            <a:headEnd/>
            <a:tailEnd/>
          </a:ln>
        </p:spPr>
        <p:txBody>
          <a:bodyPr>
            <a:spAutoFit/>
          </a:bodyPr>
          <a:lstStyle/>
          <a:p>
            <a:pPr>
              <a:spcBef>
                <a:spcPct val="50000"/>
              </a:spcBef>
            </a:pPr>
            <a:r>
              <a:rPr lang="en-US" altLang="zh-CN" sz="1200" b="1" i="0">
                <a:ea typeface="SimSun" pitchFamily="2" charset="-122"/>
              </a:rPr>
              <a:t>Known as The Ecological capital of Brazil</a:t>
            </a:r>
          </a:p>
        </p:txBody>
      </p:sp>
      <p:sp>
        <p:nvSpPr>
          <p:cNvPr id="68621" name="Text Box 16"/>
          <p:cNvSpPr txBox="1">
            <a:spLocks noChangeArrowheads="1"/>
          </p:cNvSpPr>
          <p:nvPr/>
        </p:nvSpPr>
        <p:spPr bwMode="auto">
          <a:xfrm>
            <a:off x="3265488" y="4262438"/>
            <a:ext cx="2530475" cy="457200"/>
          </a:xfrm>
          <a:prstGeom prst="rect">
            <a:avLst/>
          </a:prstGeom>
          <a:noFill/>
          <a:ln w="9525">
            <a:noFill/>
            <a:miter lim="800000"/>
            <a:headEnd/>
            <a:tailEnd/>
          </a:ln>
        </p:spPr>
        <p:txBody>
          <a:bodyPr>
            <a:spAutoFit/>
          </a:bodyPr>
          <a:lstStyle/>
          <a:p>
            <a:pPr>
              <a:spcBef>
                <a:spcPct val="50000"/>
              </a:spcBef>
            </a:pPr>
            <a:r>
              <a:rPr lang="en-US" altLang="zh-CN" sz="1200" b="1" i="0">
                <a:ea typeface="SimSun" pitchFamily="2" charset="-122"/>
              </a:rPr>
              <a:t>Larger number of Parks and Green Spaces</a:t>
            </a:r>
          </a:p>
        </p:txBody>
      </p:sp>
      <p:sp>
        <p:nvSpPr>
          <p:cNvPr id="68622" name="Text Box 17"/>
          <p:cNvSpPr txBox="1">
            <a:spLocks noChangeArrowheads="1"/>
          </p:cNvSpPr>
          <p:nvPr/>
        </p:nvSpPr>
        <p:spPr bwMode="auto">
          <a:xfrm>
            <a:off x="6267450" y="4273550"/>
            <a:ext cx="2552700" cy="457200"/>
          </a:xfrm>
          <a:prstGeom prst="rect">
            <a:avLst/>
          </a:prstGeom>
          <a:noFill/>
          <a:ln w="9525">
            <a:noFill/>
            <a:miter lim="800000"/>
            <a:headEnd/>
            <a:tailEnd/>
          </a:ln>
        </p:spPr>
        <p:txBody>
          <a:bodyPr>
            <a:spAutoFit/>
          </a:bodyPr>
          <a:lstStyle/>
          <a:p>
            <a:pPr>
              <a:spcBef>
                <a:spcPct val="50000"/>
              </a:spcBef>
            </a:pPr>
            <a:r>
              <a:rPr lang="en-US" altLang="zh-CN" sz="1200" b="1" i="0">
                <a:ea typeface="SimSun" pitchFamily="2" charset="-122"/>
              </a:rPr>
              <a:t>One of the highest standards of living in Brazil</a:t>
            </a:r>
          </a:p>
        </p:txBody>
      </p:sp>
      <p:pic>
        <p:nvPicPr>
          <p:cNvPr id="68623" name="Picture 28"/>
          <p:cNvPicPr>
            <a:picLocks noChangeAspect="1" noChangeArrowheads="1"/>
          </p:cNvPicPr>
          <p:nvPr/>
        </p:nvPicPr>
        <p:blipFill>
          <a:blip r:embed="rId2"/>
          <a:srcRect/>
          <a:stretch>
            <a:fillRect/>
          </a:stretch>
        </p:blipFill>
        <p:spPr bwMode="auto">
          <a:xfrm>
            <a:off x="3333750" y="2205038"/>
            <a:ext cx="2427288" cy="1798637"/>
          </a:xfrm>
          <a:prstGeom prst="rect">
            <a:avLst/>
          </a:prstGeom>
          <a:noFill/>
          <a:ln w="12700" algn="ctr">
            <a:noFill/>
            <a:miter lim="800000"/>
            <a:headEnd/>
            <a:tailEnd/>
          </a:ln>
        </p:spPr>
      </p:pic>
      <p:pic>
        <p:nvPicPr>
          <p:cNvPr id="68624" name="Picture 29"/>
          <p:cNvPicPr>
            <a:picLocks noChangeAspect="1" noChangeArrowheads="1"/>
          </p:cNvPicPr>
          <p:nvPr/>
        </p:nvPicPr>
        <p:blipFill>
          <a:blip r:embed="rId3"/>
          <a:srcRect/>
          <a:stretch>
            <a:fillRect/>
          </a:stretch>
        </p:blipFill>
        <p:spPr bwMode="auto">
          <a:xfrm>
            <a:off x="6315075" y="2205038"/>
            <a:ext cx="2454275" cy="1800225"/>
          </a:xfrm>
          <a:prstGeom prst="rect">
            <a:avLst/>
          </a:prstGeom>
          <a:noFill/>
          <a:ln w="12700" algn="ctr">
            <a:noFill/>
            <a:miter lim="800000"/>
            <a:headEnd/>
            <a:tailEnd/>
          </a:ln>
        </p:spPr>
      </p:pic>
      <p:pic>
        <p:nvPicPr>
          <p:cNvPr id="68625" name="Picture 30"/>
          <p:cNvPicPr>
            <a:picLocks noChangeAspect="1" noChangeArrowheads="1"/>
          </p:cNvPicPr>
          <p:nvPr/>
        </p:nvPicPr>
        <p:blipFill>
          <a:blip r:embed="rId4"/>
          <a:srcRect r="11853"/>
          <a:stretch>
            <a:fillRect/>
          </a:stretch>
        </p:blipFill>
        <p:spPr bwMode="auto">
          <a:xfrm>
            <a:off x="344488" y="2205038"/>
            <a:ext cx="2408237" cy="1800225"/>
          </a:xfrm>
          <a:prstGeom prst="rect">
            <a:avLst/>
          </a:prstGeom>
          <a:noFill/>
          <a:ln w="12700" algn="ctr">
            <a:noFill/>
            <a:miter lim="800000"/>
            <a:headEnd/>
            <a:tailEnd/>
          </a:ln>
        </p:spPr>
      </p:pic>
      <p:pic>
        <p:nvPicPr>
          <p:cNvPr id="68626" name="Picture 31"/>
          <p:cNvPicPr>
            <a:picLocks noChangeArrowheads="1"/>
          </p:cNvPicPr>
          <p:nvPr/>
        </p:nvPicPr>
        <p:blipFill>
          <a:blip r:embed="rId5"/>
          <a:srcRect/>
          <a:stretch>
            <a:fillRect/>
          </a:stretch>
        </p:blipFill>
        <p:spPr bwMode="auto">
          <a:xfrm>
            <a:off x="344488" y="4724400"/>
            <a:ext cx="2400300" cy="1817688"/>
          </a:xfrm>
          <a:prstGeom prst="rect">
            <a:avLst/>
          </a:prstGeom>
          <a:noFill/>
          <a:ln w="12700" algn="ctr">
            <a:noFill/>
            <a:miter lim="800000"/>
            <a:headEnd/>
            <a:tailEnd/>
          </a:ln>
        </p:spPr>
      </p:pic>
      <p:pic>
        <p:nvPicPr>
          <p:cNvPr id="68627" name="Picture 32"/>
          <p:cNvPicPr>
            <a:picLocks noChangeArrowheads="1"/>
          </p:cNvPicPr>
          <p:nvPr/>
        </p:nvPicPr>
        <p:blipFill>
          <a:blip r:embed="rId6"/>
          <a:srcRect/>
          <a:stretch>
            <a:fillRect/>
          </a:stretch>
        </p:blipFill>
        <p:spPr bwMode="auto">
          <a:xfrm>
            <a:off x="3333750" y="4724400"/>
            <a:ext cx="2398713" cy="1798638"/>
          </a:xfrm>
          <a:prstGeom prst="rect">
            <a:avLst/>
          </a:prstGeom>
          <a:noFill/>
          <a:ln w="12700" algn="ctr">
            <a:noFill/>
            <a:miter lim="800000"/>
            <a:headEnd/>
            <a:tailEnd/>
          </a:ln>
        </p:spPr>
      </p:pic>
      <p:pic>
        <p:nvPicPr>
          <p:cNvPr id="68628" name="Picture 33"/>
          <p:cNvPicPr>
            <a:picLocks noChangeArrowheads="1"/>
          </p:cNvPicPr>
          <p:nvPr/>
        </p:nvPicPr>
        <p:blipFill>
          <a:blip r:embed="rId7"/>
          <a:srcRect/>
          <a:stretch>
            <a:fillRect/>
          </a:stretch>
        </p:blipFill>
        <p:spPr bwMode="auto">
          <a:xfrm>
            <a:off x="6321425" y="4724400"/>
            <a:ext cx="2400300" cy="1800225"/>
          </a:xfrm>
          <a:prstGeom prst="rect">
            <a:avLst/>
          </a:prstGeom>
          <a:noFill/>
          <a:ln w="12700" algn="ctr">
            <a:noFill/>
            <a:miter lim="800000"/>
            <a:headEnd/>
            <a:tailEnd/>
          </a:ln>
        </p:spPr>
      </p:pic>
      <p:pic>
        <p:nvPicPr>
          <p:cNvPr id="68629" name="Picture 21"/>
          <p:cNvPicPr>
            <a:picLocks noChangeAspect="1" noChangeArrowheads="1"/>
          </p:cNvPicPr>
          <p:nvPr/>
        </p:nvPicPr>
        <p:blipFill>
          <a:blip r:embed="rId8"/>
          <a:srcRect/>
          <a:stretch>
            <a:fillRect/>
          </a:stretch>
        </p:blipFill>
        <p:spPr bwMode="auto">
          <a:xfrm>
            <a:off x="7797800" y="481013"/>
            <a:ext cx="1585913" cy="368300"/>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Slide Number Placeholder 3"/>
          <p:cNvSpPr>
            <a:spLocks noGrp="1"/>
          </p:cNvSpPr>
          <p:nvPr>
            <p:ph type="sldNum" sz="quarter" idx="10"/>
          </p:nvPr>
        </p:nvSpPr>
        <p:spPr>
          <a:noFill/>
          <a:ln>
            <a:miter lim="800000"/>
            <a:headEnd/>
            <a:tailEnd/>
          </a:ln>
        </p:spPr>
        <p:txBody>
          <a:bodyPr/>
          <a:lstStyle/>
          <a:p>
            <a:fld id="{DDE20629-5937-412D-8667-3AA55E431190}" type="slidenum">
              <a:rPr lang="en-US" smtClean="0"/>
              <a:pPr/>
              <a:t>37</a:t>
            </a:fld>
            <a:endParaRPr lang="en-US" smtClean="0"/>
          </a:p>
        </p:txBody>
      </p:sp>
      <p:sp>
        <p:nvSpPr>
          <p:cNvPr id="69634" name="Rectangle 2"/>
          <p:cNvSpPr>
            <a:spLocks noGrp="1" noChangeArrowheads="1"/>
          </p:cNvSpPr>
          <p:nvPr>
            <p:ph type="title"/>
          </p:nvPr>
        </p:nvSpPr>
        <p:spPr/>
        <p:txBody>
          <a:bodyPr/>
          <a:lstStyle/>
          <a:p>
            <a:pPr eaLnBrk="1" hangingPunct="1"/>
            <a:r>
              <a:rPr lang="de-CH" smtClean="0"/>
              <a:t>My takeaways</a:t>
            </a:r>
          </a:p>
        </p:txBody>
      </p:sp>
      <p:sp>
        <p:nvSpPr>
          <p:cNvPr id="69635" name="Rectangle 3"/>
          <p:cNvSpPr>
            <a:spLocks noGrp="1" noChangeArrowheads="1"/>
          </p:cNvSpPr>
          <p:nvPr>
            <p:ph type="body" idx="1"/>
          </p:nvPr>
        </p:nvSpPr>
        <p:spPr>
          <a:xfrm>
            <a:off x="273050" y="1449388"/>
            <a:ext cx="9359900" cy="3816350"/>
          </a:xfrm>
        </p:spPr>
        <p:txBody>
          <a:bodyPr/>
          <a:lstStyle/>
          <a:p>
            <a:pPr eaLnBrk="1" hangingPunct="1"/>
            <a:r>
              <a:rPr lang="en-US" smtClean="0"/>
              <a:t>If you are ever to do business with Brazilians</a:t>
            </a:r>
          </a:p>
          <a:p>
            <a:pPr lvl="1" eaLnBrk="1" hangingPunct="1"/>
            <a:r>
              <a:rPr lang="en-US" smtClean="0"/>
              <a:t>Personal relations are key</a:t>
            </a:r>
          </a:p>
          <a:p>
            <a:pPr lvl="1" eaLnBrk="1" hangingPunct="1"/>
            <a:r>
              <a:rPr lang="en-US" smtClean="0"/>
              <a:t>Take time to develop these relations</a:t>
            </a:r>
          </a:p>
          <a:p>
            <a:pPr lvl="1" eaLnBrk="1" hangingPunct="1"/>
            <a:r>
              <a:rPr lang="en-US" smtClean="0"/>
              <a:t>Flexibility is essential</a:t>
            </a:r>
          </a:p>
          <a:p>
            <a:pPr eaLnBrk="1" hangingPunct="1"/>
            <a:r>
              <a:rPr lang="en-US" smtClean="0"/>
              <a:t>If you get to participate in the CSC:</a:t>
            </a:r>
          </a:p>
          <a:p>
            <a:pPr lvl="1" eaLnBrk="1" hangingPunct="1"/>
            <a:r>
              <a:rPr lang="de-CH" smtClean="0"/>
              <a:t>Time flies during these 4 weeks</a:t>
            </a:r>
          </a:p>
          <a:p>
            <a:pPr lvl="1" eaLnBrk="1" hangingPunct="1"/>
            <a:r>
              <a:rPr lang="de-CH" smtClean="0"/>
              <a:t>Focus on enabling people during your stay so that they can build on what you started</a:t>
            </a:r>
          </a:p>
          <a:p>
            <a:pPr lvl="1" eaLnBrk="1" hangingPunct="1"/>
            <a:r>
              <a:rPr lang="de-CH" smtClean="0"/>
              <a:t>Appreciate your client‘s and your colleagues cultural differences. You can learn a lot from them in a relatively short time</a:t>
            </a:r>
          </a:p>
          <a:p>
            <a:pPr eaLnBrk="1" hangingPunct="1"/>
            <a:r>
              <a:rPr lang="de-CH" smtClean="0"/>
              <a:t>Perception of IBM by the clients</a:t>
            </a:r>
          </a:p>
          <a:p>
            <a:pPr lvl="1" eaLnBrk="1" hangingPunct="1"/>
            <a:r>
              <a:rPr lang="de-CH" smtClean="0"/>
              <a:t>It was interesting to see that the skills that we all have and take for granted are so valuable outside of IBM. </a:t>
            </a:r>
          </a:p>
          <a:p>
            <a:pPr lvl="1" eaLnBrk="1" hangingPunct="1"/>
            <a:endParaRPr lang="de-CH" smtClean="0"/>
          </a:p>
        </p:txBody>
      </p:sp>
      <p:pic>
        <p:nvPicPr>
          <p:cNvPr id="69636" name="Picture 4"/>
          <p:cNvPicPr>
            <a:picLocks noChangeAspect="1" noChangeArrowheads="1"/>
          </p:cNvPicPr>
          <p:nvPr/>
        </p:nvPicPr>
        <p:blipFill>
          <a:blip r:embed="rId3"/>
          <a:srcRect/>
          <a:stretch>
            <a:fillRect/>
          </a:stretch>
        </p:blipFill>
        <p:spPr bwMode="auto">
          <a:xfrm>
            <a:off x="7797800" y="481013"/>
            <a:ext cx="1585913" cy="368300"/>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Number Placeholder 3"/>
          <p:cNvSpPr txBox="1">
            <a:spLocks noGrp="1"/>
          </p:cNvSpPr>
          <p:nvPr/>
        </p:nvSpPr>
        <p:spPr bwMode="black">
          <a:xfrm>
            <a:off x="198438" y="6537325"/>
            <a:ext cx="396875" cy="184150"/>
          </a:xfrm>
          <a:prstGeom prst="rect">
            <a:avLst/>
          </a:prstGeom>
          <a:noFill/>
          <a:ln w="9525">
            <a:noFill/>
            <a:miter lim="800000"/>
            <a:headEnd/>
            <a:tailEnd/>
          </a:ln>
        </p:spPr>
        <p:txBody>
          <a:bodyPr lIns="92075" tIns="46038" rIns="92075" bIns="46038"/>
          <a:lstStyle/>
          <a:p>
            <a:fld id="{85B3A23E-6E79-4948-B52A-553D19AA5AAA}" type="slidenum">
              <a:rPr lang="en-US" sz="800" i="0"/>
              <a:pPr/>
              <a:t>38</a:t>
            </a:fld>
            <a:endParaRPr lang="en-US" sz="800" i="0"/>
          </a:p>
        </p:txBody>
      </p:sp>
      <p:sp>
        <p:nvSpPr>
          <p:cNvPr id="82947" name="Rectangle 2"/>
          <p:cNvSpPr>
            <a:spLocks noGrp="1" noChangeArrowheads="1"/>
          </p:cNvSpPr>
          <p:nvPr>
            <p:ph type="title" idx="4294967295"/>
          </p:nvPr>
        </p:nvSpPr>
        <p:spPr/>
        <p:txBody>
          <a:bodyPr/>
          <a:lstStyle/>
          <a:p>
            <a:pPr eaLnBrk="1" hangingPunct="1"/>
            <a:r>
              <a:rPr lang="de-CH" smtClean="0"/>
              <a:t>Links</a:t>
            </a:r>
          </a:p>
        </p:txBody>
      </p:sp>
      <p:sp>
        <p:nvSpPr>
          <p:cNvPr id="82948" name="Rectangle 3"/>
          <p:cNvSpPr>
            <a:spLocks noGrp="1" noChangeArrowheads="1"/>
          </p:cNvSpPr>
          <p:nvPr>
            <p:ph type="body" idx="4294967295"/>
          </p:nvPr>
        </p:nvSpPr>
        <p:spPr>
          <a:xfrm>
            <a:off x="238125" y="1449388"/>
            <a:ext cx="9358313" cy="3816350"/>
          </a:xfrm>
        </p:spPr>
        <p:txBody>
          <a:bodyPr/>
          <a:lstStyle/>
          <a:p>
            <a:pPr eaLnBrk="1" hangingPunct="1">
              <a:buFont typeface="Wingdings" pitchFamily="2" charset="2"/>
              <a:buNone/>
            </a:pPr>
            <a:r>
              <a:rPr lang="en-US" b="1" smtClean="0"/>
              <a:t>    CSC India 13 – Summary</a:t>
            </a:r>
            <a:br>
              <a:rPr lang="en-US" b="1" smtClean="0"/>
            </a:br>
            <a:r>
              <a:rPr lang="en-US" b="1" smtClean="0"/>
              <a:t> </a:t>
            </a:r>
            <a:r>
              <a:rPr lang="en-US" smtClean="0">
                <a:hlinkClick r:id="rId3"/>
              </a:rPr>
              <a:t>http://www.ibm.com/ibm/responsibility/corporateservicecorps/wwa_india.html</a:t>
            </a:r>
            <a:endParaRPr lang="en-US" smtClean="0"/>
          </a:p>
          <a:p>
            <a:pPr eaLnBrk="1" hangingPunct="1"/>
            <a:r>
              <a:rPr lang="de-CH" b="1" smtClean="0"/>
              <a:t>CSC India 13 – Blog</a:t>
            </a:r>
            <a:br>
              <a:rPr lang="de-CH" b="1" smtClean="0"/>
            </a:br>
            <a:r>
              <a:rPr lang="en-US" smtClean="0">
                <a:hlinkClick r:id="rId4"/>
              </a:rPr>
              <a:t>http://cscindia13.blogspot.com/</a:t>
            </a:r>
            <a:endParaRPr lang="de-CH" smtClean="0"/>
          </a:p>
          <a:p>
            <a:pPr eaLnBrk="1" hangingPunct="1"/>
            <a:r>
              <a:rPr lang="de-CH" b="1" smtClean="0"/>
              <a:t>Everything on CSC</a:t>
            </a:r>
            <a:r>
              <a:rPr lang="de-CH" smtClean="0"/>
              <a:t>: blogs, names, Q&amp;A, application tool:</a:t>
            </a:r>
            <a:br>
              <a:rPr lang="de-CH" smtClean="0"/>
            </a:br>
            <a:r>
              <a:rPr lang="en-US" smtClean="0">
                <a:hlinkClick r:id="rId5"/>
              </a:rPr>
              <a:t>https://cscserv2.chicago.ibm.com/CorporateServiceCorpsRegistration/</a:t>
            </a:r>
            <a:r>
              <a:rPr lang="en-US" smtClean="0"/>
              <a:t>  </a:t>
            </a:r>
            <a:endParaRPr lang="de-CH" smtClean="0"/>
          </a:p>
          <a:p>
            <a:pPr eaLnBrk="1" hangingPunct="1"/>
            <a:r>
              <a:rPr lang="de-CH" b="1" smtClean="0"/>
              <a:t>Everything on IBM‘s citizenship engagements</a:t>
            </a:r>
            <a:r>
              <a:rPr lang="de-CH" smtClean="0"/>
              <a:t>: </a:t>
            </a:r>
            <a:r>
              <a:rPr lang="de-CH" smtClean="0">
                <a:hlinkClick r:id="rId6"/>
              </a:rPr>
              <a:t>www.ibm.com/ch/citizenship</a:t>
            </a:r>
            <a:r>
              <a:rPr lang="de-CH" smtClean="0"/>
              <a:t> </a:t>
            </a:r>
            <a:endParaRPr lang="en-US" smtClean="0"/>
          </a:p>
          <a:p>
            <a:pPr eaLnBrk="1" hangingPunct="1"/>
            <a:r>
              <a:rPr lang="de-CH" b="1" smtClean="0"/>
              <a:t>All about IBM‘s volunteering inititative On Demand Community:</a:t>
            </a:r>
            <a:r>
              <a:rPr lang="de-CH" smtClean="0"/>
              <a:t> </a:t>
            </a:r>
            <a:r>
              <a:rPr lang="de-CH" smtClean="0">
                <a:hlinkClick r:id="rId7"/>
              </a:rPr>
              <a:t>https://w3-01.ibm.com/ibm/ondemandcommunity/home.wss</a:t>
            </a:r>
            <a:r>
              <a:rPr lang="de-CH" smtClean="0"/>
              <a:t> </a:t>
            </a:r>
          </a:p>
          <a:p>
            <a:pPr lvl="1" eaLnBrk="1" hangingPunct="1"/>
            <a:endParaRPr lang="de-CH" smtClean="0"/>
          </a:p>
        </p:txBody>
      </p:sp>
      <p:pic>
        <p:nvPicPr>
          <p:cNvPr id="82949" name="Picture 4"/>
          <p:cNvPicPr>
            <a:picLocks noChangeAspect="1" noChangeArrowheads="1"/>
          </p:cNvPicPr>
          <p:nvPr/>
        </p:nvPicPr>
        <p:blipFill>
          <a:blip r:embed="rId8"/>
          <a:srcRect/>
          <a:stretch>
            <a:fillRect/>
          </a:stretch>
        </p:blipFill>
        <p:spPr bwMode="auto">
          <a:xfrm>
            <a:off x="7797800" y="481013"/>
            <a:ext cx="1585913" cy="368300"/>
          </a:xfrm>
          <a:prstGeom prst="rect">
            <a:avLst/>
          </a:prstGeom>
          <a:noFill/>
          <a:ln w="12700" algn="ctr">
            <a:noFill/>
            <a:miter lim="800000"/>
            <a:headEnd/>
            <a:tailEnd/>
          </a:ln>
        </p:spPr>
      </p:pic>
      <p:pic>
        <p:nvPicPr>
          <p:cNvPr id="82950" name="Picture 6"/>
          <p:cNvPicPr>
            <a:picLocks noChangeAspect="1" noChangeArrowheads="1"/>
          </p:cNvPicPr>
          <p:nvPr/>
        </p:nvPicPr>
        <p:blipFill>
          <a:blip r:embed="rId9"/>
          <a:srcRect/>
          <a:stretch>
            <a:fillRect/>
          </a:stretch>
        </p:blipFill>
        <p:spPr bwMode="auto">
          <a:xfrm>
            <a:off x="5673725" y="4473575"/>
            <a:ext cx="3830638" cy="2071688"/>
          </a:xfrm>
          <a:prstGeom prst="rect">
            <a:avLst/>
          </a:prstGeom>
          <a:noFill/>
          <a:ln w="12700" algn="ctr">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Number Placeholder 3"/>
          <p:cNvSpPr>
            <a:spLocks noGrp="1"/>
          </p:cNvSpPr>
          <p:nvPr>
            <p:ph type="sldNum" sz="quarter" idx="10"/>
          </p:nvPr>
        </p:nvSpPr>
        <p:spPr>
          <a:noFill/>
          <a:ln>
            <a:miter lim="800000"/>
            <a:headEnd/>
            <a:tailEnd/>
          </a:ln>
        </p:spPr>
        <p:txBody>
          <a:bodyPr/>
          <a:lstStyle/>
          <a:p>
            <a:fld id="{99F5C361-56FC-4513-9A5C-BF167A8DC45A}" type="slidenum">
              <a:rPr lang="en-US" smtClean="0"/>
              <a:pPr/>
              <a:t>39</a:t>
            </a:fld>
            <a:endParaRPr lang="en-US" smtClean="0"/>
          </a:p>
        </p:txBody>
      </p:sp>
      <p:sp>
        <p:nvSpPr>
          <p:cNvPr id="71682" name="Rectangle 2"/>
          <p:cNvSpPr>
            <a:spLocks noGrp="1" noChangeArrowheads="1"/>
          </p:cNvSpPr>
          <p:nvPr>
            <p:ph type="title"/>
          </p:nvPr>
        </p:nvSpPr>
        <p:spPr/>
        <p:txBody>
          <a:bodyPr/>
          <a:lstStyle/>
          <a:p>
            <a:pPr eaLnBrk="1" hangingPunct="1"/>
            <a:r>
              <a:rPr lang="de-CH" smtClean="0"/>
              <a:t>Get first hand information</a:t>
            </a:r>
          </a:p>
        </p:txBody>
      </p:sp>
      <p:sp>
        <p:nvSpPr>
          <p:cNvPr id="71683" name="Rectangle 7"/>
          <p:cNvSpPr>
            <a:spLocks noGrp="1" noChangeArrowheads="1"/>
          </p:cNvSpPr>
          <p:nvPr>
            <p:ph type="body" idx="1"/>
          </p:nvPr>
        </p:nvSpPr>
        <p:spPr>
          <a:xfrm>
            <a:off x="273050" y="1628775"/>
            <a:ext cx="9217025" cy="4679950"/>
          </a:xfrm>
        </p:spPr>
        <p:txBody>
          <a:bodyPr/>
          <a:lstStyle/>
          <a:p>
            <a:pPr eaLnBrk="1" hangingPunct="1"/>
            <a:r>
              <a:rPr lang="de-CH" sz="1700" smtClean="0"/>
              <a:t>If you want to know more about CSC, contact either the speakers </a:t>
            </a:r>
            <a:r>
              <a:rPr lang="de-CH" sz="1700" smtClean="0">
                <a:hlinkClick r:id="rId3"/>
              </a:rPr>
              <a:t>Lukas Ruppen </a:t>
            </a:r>
            <a:r>
              <a:rPr lang="de-CH" sz="1700" smtClean="0"/>
              <a:t>and </a:t>
            </a:r>
            <a:r>
              <a:rPr lang="de-CH" sz="1700" smtClean="0">
                <a:hlinkClick r:id="rId4"/>
              </a:rPr>
              <a:t>Sandra Tobler </a:t>
            </a:r>
            <a:r>
              <a:rPr lang="de-CH" sz="1700" smtClean="0"/>
              <a:t>, program owner </a:t>
            </a:r>
            <a:r>
              <a:rPr lang="de-CH" sz="1700" smtClean="0">
                <a:hlinkClick r:id="rId5"/>
              </a:rPr>
              <a:t>Jacqueline Spuehler </a:t>
            </a:r>
            <a:r>
              <a:rPr lang="de-CH" sz="1700" smtClean="0"/>
              <a:t>or</a:t>
            </a:r>
          </a:p>
          <a:p>
            <a:pPr eaLnBrk="1" hangingPunct="1"/>
            <a:r>
              <a:rPr lang="de-CH" sz="1700" smtClean="0"/>
              <a:t>Contact </a:t>
            </a:r>
            <a:r>
              <a:rPr lang="de-CH" sz="1700" b="1" smtClean="0"/>
              <a:t>any</a:t>
            </a:r>
            <a:r>
              <a:rPr lang="de-CH" sz="1700" smtClean="0"/>
              <a:t> of the CSC nominees presented on next slide!</a:t>
            </a:r>
          </a:p>
        </p:txBody>
      </p:sp>
      <p:pic>
        <p:nvPicPr>
          <p:cNvPr id="71684" name="Picture 2" descr="C:\Documents and Settings\Administrator\Desktop\iStock_000005877587Small.jpg"/>
          <p:cNvPicPr>
            <a:picLocks noChangeAspect="1" noChangeArrowheads="1"/>
          </p:cNvPicPr>
          <p:nvPr/>
        </p:nvPicPr>
        <p:blipFill>
          <a:blip r:embed="rId6"/>
          <a:srcRect/>
          <a:stretch>
            <a:fillRect/>
          </a:stretch>
        </p:blipFill>
        <p:spPr bwMode="auto">
          <a:xfrm>
            <a:off x="596900" y="2868613"/>
            <a:ext cx="2697163" cy="3368675"/>
          </a:xfrm>
          <a:prstGeom prst="rect">
            <a:avLst/>
          </a:prstGeom>
          <a:noFill/>
          <a:ln w="9525">
            <a:noFill/>
            <a:miter lim="800000"/>
            <a:headEnd/>
            <a:tailEnd/>
          </a:ln>
        </p:spPr>
      </p:pic>
      <p:pic>
        <p:nvPicPr>
          <p:cNvPr id="71688" name="Picture 8"/>
          <p:cNvPicPr>
            <a:picLocks noChangeAspect="1" noChangeArrowheads="1"/>
          </p:cNvPicPr>
          <p:nvPr/>
        </p:nvPicPr>
        <p:blipFill>
          <a:blip r:embed="rId7"/>
          <a:srcRect/>
          <a:stretch>
            <a:fillRect/>
          </a:stretch>
        </p:blipFill>
        <p:spPr bwMode="auto">
          <a:xfrm>
            <a:off x="7797800" y="481013"/>
            <a:ext cx="1585913" cy="368300"/>
          </a:xfrm>
          <a:prstGeom prst="rect">
            <a:avLst/>
          </a:prstGeom>
          <a:noFill/>
          <a:ln w="12700" algn="ctr">
            <a:noFill/>
            <a:miter lim="800000"/>
            <a:headEnd/>
            <a:tailEnd/>
          </a:ln>
        </p:spPr>
      </p:pic>
      <p:sp>
        <p:nvSpPr>
          <p:cNvPr id="71691" name="Text Box 6"/>
          <p:cNvSpPr txBox="1">
            <a:spLocks noChangeArrowheads="1"/>
          </p:cNvSpPr>
          <p:nvPr/>
        </p:nvSpPr>
        <p:spPr bwMode="auto">
          <a:xfrm>
            <a:off x="6080125" y="2220913"/>
            <a:ext cx="3473450" cy="549275"/>
          </a:xfrm>
          <a:prstGeom prst="rect">
            <a:avLst/>
          </a:prstGeom>
          <a:noFill/>
          <a:ln w="12700" algn="ctr">
            <a:noFill/>
            <a:miter lim="800000"/>
            <a:headEnd/>
            <a:tailEnd/>
          </a:ln>
        </p:spPr>
        <p:txBody>
          <a:bodyPr>
            <a:spAutoFit/>
          </a:bodyPr>
          <a:lstStyle/>
          <a:p>
            <a:pPr eaLnBrk="0" hangingPunct="0">
              <a:spcBef>
                <a:spcPct val="50000"/>
              </a:spcBef>
            </a:pPr>
            <a:endParaRPr lang="de-CH" sz="1200" i="0"/>
          </a:p>
          <a:p>
            <a:pPr eaLnBrk="0" hangingPunct="0">
              <a:spcBef>
                <a:spcPct val="50000"/>
              </a:spcBef>
            </a:pPr>
            <a:endParaRPr lang="de-CH" sz="1200" i="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5234" name="Group 2"/>
          <p:cNvGrpSpPr>
            <a:grpSpLocks/>
          </p:cNvGrpSpPr>
          <p:nvPr/>
        </p:nvGrpSpPr>
        <p:grpSpPr bwMode="auto">
          <a:xfrm rot="662883">
            <a:off x="350838" y="127000"/>
            <a:ext cx="1512887" cy="1223963"/>
            <a:chOff x="22" y="119"/>
            <a:chExt cx="880" cy="771"/>
          </a:xfrm>
        </p:grpSpPr>
        <p:pic>
          <p:nvPicPr>
            <p:cNvPr id="95235" name="Picture 3" descr="Rolf Bickel"/>
            <p:cNvPicPr>
              <a:picLocks noChangeAspect="1" noChangeArrowheads="1"/>
            </p:cNvPicPr>
            <p:nvPr/>
          </p:nvPicPr>
          <p:blipFill>
            <a:blip r:embed="rId2"/>
            <a:srcRect/>
            <a:stretch>
              <a:fillRect/>
            </a:stretch>
          </p:blipFill>
          <p:spPr bwMode="auto">
            <a:xfrm rot="-582931">
              <a:off x="113" y="119"/>
              <a:ext cx="552" cy="552"/>
            </a:xfrm>
            <a:prstGeom prst="rect">
              <a:avLst/>
            </a:prstGeom>
            <a:noFill/>
            <a:ln w="57150">
              <a:solidFill>
                <a:srgbClr val="FFCC00"/>
              </a:solidFill>
              <a:miter lim="800000"/>
              <a:headEnd/>
              <a:tailEnd/>
            </a:ln>
          </p:spPr>
        </p:pic>
        <p:sp>
          <p:nvSpPr>
            <p:cNvPr id="95236" name="Text Box 4"/>
            <p:cNvSpPr txBox="1">
              <a:spLocks noChangeArrowheads="1"/>
            </p:cNvSpPr>
            <p:nvPr/>
          </p:nvSpPr>
          <p:spPr bwMode="auto">
            <a:xfrm rot="-582931">
              <a:off x="22" y="623"/>
              <a:ext cx="880" cy="267"/>
            </a:xfrm>
            <a:prstGeom prst="rect">
              <a:avLst/>
            </a:prstGeom>
            <a:noFill/>
            <a:ln w="57150">
              <a:solidFill>
                <a:srgbClr val="FFCC00"/>
              </a:solidFill>
              <a:miter lim="800000"/>
              <a:headEnd/>
              <a:tailEnd/>
            </a:ln>
            <a:effectLst/>
          </p:spPr>
          <p:txBody>
            <a:bodyPr>
              <a:spAutoFit/>
            </a:bodyPr>
            <a:lstStyle/>
            <a:p>
              <a:pPr>
                <a:spcBef>
                  <a:spcPct val="50000"/>
                </a:spcBef>
              </a:pPr>
              <a:r>
                <a:rPr lang="de-CH" sz="1800" i="0">
                  <a:latin typeface="Comic Sans MS" pitchFamily="66" charset="0"/>
                </a:rPr>
                <a:t>Rolf Bickel</a:t>
              </a:r>
            </a:p>
          </p:txBody>
        </p:sp>
      </p:grpSp>
      <p:grpSp>
        <p:nvGrpSpPr>
          <p:cNvPr id="95237" name="Group 5"/>
          <p:cNvGrpSpPr>
            <a:grpSpLocks/>
          </p:cNvGrpSpPr>
          <p:nvPr/>
        </p:nvGrpSpPr>
        <p:grpSpPr bwMode="auto">
          <a:xfrm>
            <a:off x="2144713" y="260350"/>
            <a:ext cx="1169987" cy="1520825"/>
            <a:chOff x="1066" y="73"/>
            <a:chExt cx="680" cy="958"/>
          </a:xfrm>
        </p:grpSpPr>
        <p:pic>
          <p:nvPicPr>
            <p:cNvPr id="95238" name="Picture 6" descr="Rosa Forrer"/>
            <p:cNvPicPr>
              <a:picLocks noChangeAspect="1" noChangeArrowheads="1"/>
            </p:cNvPicPr>
            <p:nvPr/>
          </p:nvPicPr>
          <p:blipFill>
            <a:blip r:embed="rId3"/>
            <a:srcRect/>
            <a:stretch>
              <a:fillRect/>
            </a:stretch>
          </p:blipFill>
          <p:spPr bwMode="auto">
            <a:xfrm rot="650553">
              <a:off x="1194" y="73"/>
              <a:ext cx="540" cy="553"/>
            </a:xfrm>
            <a:prstGeom prst="rect">
              <a:avLst/>
            </a:prstGeom>
            <a:noFill/>
            <a:ln w="57150">
              <a:solidFill>
                <a:srgbClr val="CCFFCC"/>
              </a:solidFill>
              <a:miter lim="800000"/>
              <a:headEnd/>
              <a:tailEnd/>
            </a:ln>
          </p:spPr>
        </p:pic>
        <p:sp>
          <p:nvSpPr>
            <p:cNvPr id="95239" name="Text Box 7"/>
            <p:cNvSpPr txBox="1">
              <a:spLocks noChangeArrowheads="1"/>
            </p:cNvSpPr>
            <p:nvPr/>
          </p:nvSpPr>
          <p:spPr bwMode="auto">
            <a:xfrm rot="650553">
              <a:off x="1066" y="591"/>
              <a:ext cx="680" cy="440"/>
            </a:xfrm>
            <a:prstGeom prst="rect">
              <a:avLst/>
            </a:prstGeom>
            <a:noFill/>
            <a:ln w="57150">
              <a:solidFill>
                <a:srgbClr val="CCFFCC"/>
              </a:solidFill>
              <a:miter lim="800000"/>
              <a:headEnd/>
              <a:tailEnd/>
            </a:ln>
            <a:effectLst/>
          </p:spPr>
          <p:txBody>
            <a:bodyPr>
              <a:spAutoFit/>
            </a:bodyPr>
            <a:lstStyle/>
            <a:p>
              <a:pPr>
                <a:spcBef>
                  <a:spcPct val="50000"/>
                </a:spcBef>
              </a:pPr>
              <a:r>
                <a:rPr lang="de-CH" sz="1800" i="0">
                  <a:latin typeface="Comic Sans MS" pitchFamily="66" charset="0"/>
                </a:rPr>
                <a:t>Rosa Forrer</a:t>
              </a:r>
            </a:p>
          </p:txBody>
        </p:sp>
      </p:grpSp>
      <p:grpSp>
        <p:nvGrpSpPr>
          <p:cNvPr id="95240" name="Group 8"/>
          <p:cNvGrpSpPr>
            <a:grpSpLocks/>
          </p:cNvGrpSpPr>
          <p:nvPr/>
        </p:nvGrpSpPr>
        <p:grpSpPr bwMode="auto">
          <a:xfrm rot="-435449">
            <a:off x="8462963" y="2692400"/>
            <a:ext cx="1365250" cy="1528763"/>
            <a:chOff x="4717" y="1389"/>
            <a:chExt cx="794" cy="963"/>
          </a:xfrm>
        </p:grpSpPr>
        <p:pic>
          <p:nvPicPr>
            <p:cNvPr id="95241" name="Picture 9" descr="Martin Hadinata"/>
            <p:cNvPicPr>
              <a:picLocks noChangeAspect="1" noChangeArrowheads="1"/>
            </p:cNvPicPr>
            <p:nvPr/>
          </p:nvPicPr>
          <p:blipFill>
            <a:blip r:embed="rId4"/>
            <a:srcRect/>
            <a:stretch>
              <a:fillRect/>
            </a:stretch>
          </p:blipFill>
          <p:spPr bwMode="auto">
            <a:xfrm rot="485700">
              <a:off x="4862" y="1389"/>
              <a:ext cx="604" cy="556"/>
            </a:xfrm>
            <a:prstGeom prst="rect">
              <a:avLst/>
            </a:prstGeom>
            <a:noFill/>
            <a:ln w="57150">
              <a:solidFill>
                <a:srgbClr val="6666FF"/>
              </a:solidFill>
              <a:miter lim="800000"/>
              <a:headEnd/>
              <a:tailEnd/>
            </a:ln>
          </p:spPr>
        </p:pic>
        <p:sp>
          <p:nvSpPr>
            <p:cNvPr id="95242" name="Text Box 10"/>
            <p:cNvSpPr txBox="1">
              <a:spLocks noChangeArrowheads="1"/>
            </p:cNvSpPr>
            <p:nvPr/>
          </p:nvSpPr>
          <p:spPr bwMode="auto">
            <a:xfrm rot="485700">
              <a:off x="4717" y="1912"/>
              <a:ext cx="794" cy="440"/>
            </a:xfrm>
            <a:prstGeom prst="rect">
              <a:avLst/>
            </a:prstGeom>
            <a:noFill/>
            <a:ln w="57150">
              <a:solidFill>
                <a:srgbClr val="6666FF"/>
              </a:solidFill>
              <a:miter lim="800000"/>
              <a:headEnd/>
              <a:tailEnd/>
            </a:ln>
            <a:effectLst/>
          </p:spPr>
          <p:txBody>
            <a:bodyPr>
              <a:spAutoFit/>
            </a:bodyPr>
            <a:lstStyle/>
            <a:p>
              <a:pPr>
                <a:spcBef>
                  <a:spcPct val="50000"/>
                </a:spcBef>
              </a:pPr>
              <a:r>
                <a:rPr lang="de-CH" sz="1800" i="0">
                  <a:latin typeface="Comic Sans MS" pitchFamily="66" charset="0"/>
                </a:rPr>
                <a:t>Martin Hadinata</a:t>
              </a:r>
            </a:p>
          </p:txBody>
        </p:sp>
      </p:grpSp>
      <p:grpSp>
        <p:nvGrpSpPr>
          <p:cNvPr id="95243" name="Group 11"/>
          <p:cNvGrpSpPr>
            <a:grpSpLocks/>
          </p:cNvGrpSpPr>
          <p:nvPr/>
        </p:nvGrpSpPr>
        <p:grpSpPr bwMode="auto">
          <a:xfrm rot="-302950">
            <a:off x="8662988" y="4603750"/>
            <a:ext cx="1168400" cy="1582738"/>
            <a:chOff x="4897" y="3203"/>
            <a:chExt cx="680" cy="997"/>
          </a:xfrm>
        </p:grpSpPr>
        <p:pic>
          <p:nvPicPr>
            <p:cNvPr id="95244" name="Picture 12" descr="Claudia Alban"/>
            <p:cNvPicPr>
              <a:picLocks noChangeAspect="1" noChangeArrowheads="1"/>
            </p:cNvPicPr>
            <p:nvPr/>
          </p:nvPicPr>
          <p:blipFill>
            <a:blip r:embed="rId5"/>
            <a:srcRect/>
            <a:stretch>
              <a:fillRect/>
            </a:stretch>
          </p:blipFill>
          <p:spPr bwMode="auto">
            <a:xfrm rot="294185">
              <a:off x="5000" y="3203"/>
              <a:ext cx="576" cy="586"/>
            </a:xfrm>
            <a:prstGeom prst="rect">
              <a:avLst/>
            </a:prstGeom>
            <a:noFill/>
            <a:ln w="57150">
              <a:solidFill>
                <a:srgbClr val="CC99FF"/>
              </a:solidFill>
              <a:miter lim="800000"/>
              <a:headEnd/>
              <a:tailEnd/>
            </a:ln>
          </p:spPr>
        </p:pic>
        <p:sp>
          <p:nvSpPr>
            <p:cNvPr id="95245" name="Text Box 13"/>
            <p:cNvSpPr txBox="1">
              <a:spLocks noChangeArrowheads="1"/>
            </p:cNvSpPr>
            <p:nvPr/>
          </p:nvSpPr>
          <p:spPr bwMode="auto">
            <a:xfrm rot="294185">
              <a:off x="4897" y="3760"/>
              <a:ext cx="680" cy="440"/>
            </a:xfrm>
            <a:prstGeom prst="rect">
              <a:avLst/>
            </a:prstGeom>
            <a:noFill/>
            <a:ln w="57150">
              <a:solidFill>
                <a:srgbClr val="CC99FF"/>
              </a:solidFill>
              <a:miter lim="800000"/>
              <a:headEnd/>
              <a:tailEnd/>
            </a:ln>
            <a:effectLst/>
          </p:spPr>
          <p:txBody>
            <a:bodyPr>
              <a:spAutoFit/>
            </a:bodyPr>
            <a:lstStyle/>
            <a:p>
              <a:pPr>
                <a:spcBef>
                  <a:spcPct val="50000"/>
                </a:spcBef>
              </a:pPr>
              <a:r>
                <a:rPr lang="de-CH" sz="1800" i="0">
                  <a:latin typeface="Comic Sans MS" pitchFamily="66" charset="0"/>
                </a:rPr>
                <a:t>Claudia Alban</a:t>
              </a:r>
            </a:p>
          </p:txBody>
        </p:sp>
      </p:grpSp>
      <p:grpSp>
        <p:nvGrpSpPr>
          <p:cNvPr id="95246" name="Group 14"/>
          <p:cNvGrpSpPr>
            <a:grpSpLocks/>
          </p:cNvGrpSpPr>
          <p:nvPr/>
        </p:nvGrpSpPr>
        <p:grpSpPr bwMode="auto">
          <a:xfrm rot="-280027">
            <a:off x="4094163" y="5445125"/>
            <a:ext cx="1873250" cy="1262063"/>
            <a:chOff x="204" y="3261"/>
            <a:chExt cx="1075" cy="795"/>
          </a:xfrm>
        </p:grpSpPr>
        <p:pic>
          <p:nvPicPr>
            <p:cNvPr id="95247" name="Picture 15" descr="Brigitte Dürr"/>
            <p:cNvPicPr>
              <a:picLocks noChangeAspect="1" noChangeArrowheads="1"/>
            </p:cNvPicPr>
            <p:nvPr/>
          </p:nvPicPr>
          <p:blipFill>
            <a:blip r:embed="rId6"/>
            <a:srcRect/>
            <a:stretch>
              <a:fillRect/>
            </a:stretch>
          </p:blipFill>
          <p:spPr bwMode="auto">
            <a:xfrm rot="400705">
              <a:off x="483" y="3261"/>
              <a:ext cx="592" cy="570"/>
            </a:xfrm>
            <a:prstGeom prst="rect">
              <a:avLst/>
            </a:prstGeom>
            <a:noFill/>
            <a:ln w="57150">
              <a:solidFill>
                <a:srgbClr val="FF99CC"/>
              </a:solidFill>
              <a:miter lim="800000"/>
              <a:headEnd/>
              <a:tailEnd/>
            </a:ln>
          </p:spPr>
        </p:pic>
        <p:sp>
          <p:nvSpPr>
            <p:cNvPr id="95248" name="Text Box 16"/>
            <p:cNvSpPr txBox="1">
              <a:spLocks noChangeArrowheads="1"/>
            </p:cNvSpPr>
            <p:nvPr/>
          </p:nvSpPr>
          <p:spPr bwMode="auto">
            <a:xfrm rot="400705">
              <a:off x="204" y="3789"/>
              <a:ext cx="1075" cy="267"/>
            </a:xfrm>
            <a:prstGeom prst="rect">
              <a:avLst/>
            </a:prstGeom>
            <a:noFill/>
            <a:ln w="57150">
              <a:solidFill>
                <a:srgbClr val="FF99CC"/>
              </a:solidFill>
              <a:miter lim="800000"/>
              <a:headEnd/>
              <a:tailEnd/>
            </a:ln>
            <a:effectLst/>
          </p:spPr>
          <p:txBody>
            <a:bodyPr>
              <a:spAutoFit/>
            </a:bodyPr>
            <a:lstStyle/>
            <a:p>
              <a:pPr>
                <a:spcBef>
                  <a:spcPct val="50000"/>
                </a:spcBef>
              </a:pPr>
              <a:r>
                <a:rPr lang="de-CH" sz="1800" i="0">
                  <a:latin typeface="Comic Sans MS" pitchFamily="66" charset="0"/>
                </a:rPr>
                <a:t>Brigitte Dürr</a:t>
              </a:r>
            </a:p>
          </p:txBody>
        </p:sp>
      </p:grpSp>
      <p:pic>
        <p:nvPicPr>
          <p:cNvPr id="95249" name="Picture 17" descr="Barbara Danz1l"/>
          <p:cNvPicPr preferRelativeResize="0">
            <a:picLocks noGrp="1" noChangeAspect="1" noChangeArrowheads="1"/>
          </p:cNvPicPr>
          <p:nvPr>
            <p:ph/>
          </p:nvPr>
        </p:nvPicPr>
        <p:blipFill>
          <a:blip r:embed="rId7"/>
          <a:srcRect/>
          <a:stretch>
            <a:fillRect/>
          </a:stretch>
        </p:blipFill>
        <p:spPr>
          <a:xfrm rot="21196206">
            <a:off x="350838" y="1484313"/>
            <a:ext cx="993775" cy="882650"/>
          </a:xfrm>
          <a:ln w="57150">
            <a:solidFill>
              <a:srgbClr val="FFCC99"/>
            </a:solidFill>
          </a:ln>
        </p:spPr>
      </p:pic>
      <p:grpSp>
        <p:nvGrpSpPr>
          <p:cNvPr id="95250" name="Group 18"/>
          <p:cNvGrpSpPr>
            <a:grpSpLocks/>
          </p:cNvGrpSpPr>
          <p:nvPr/>
        </p:nvGrpSpPr>
        <p:grpSpPr bwMode="auto">
          <a:xfrm>
            <a:off x="5264150" y="333375"/>
            <a:ext cx="1636713" cy="1435100"/>
            <a:chOff x="1836" y="1661"/>
            <a:chExt cx="1271" cy="1236"/>
          </a:xfrm>
        </p:grpSpPr>
        <p:pic>
          <p:nvPicPr>
            <p:cNvPr id="95251" name="Picture 19" descr="bardia taleghani"/>
            <p:cNvPicPr>
              <a:picLocks noChangeAspect="1" noChangeArrowheads="1"/>
            </p:cNvPicPr>
            <p:nvPr/>
          </p:nvPicPr>
          <p:blipFill>
            <a:blip r:embed="rId8"/>
            <a:srcRect/>
            <a:stretch>
              <a:fillRect/>
            </a:stretch>
          </p:blipFill>
          <p:spPr bwMode="auto">
            <a:xfrm>
              <a:off x="2063" y="1661"/>
              <a:ext cx="647" cy="696"/>
            </a:xfrm>
            <a:prstGeom prst="rect">
              <a:avLst/>
            </a:prstGeom>
            <a:noFill/>
            <a:ln w="57150">
              <a:solidFill>
                <a:srgbClr val="FFFF99"/>
              </a:solidFill>
              <a:miter lim="800000"/>
              <a:headEnd/>
              <a:tailEnd/>
            </a:ln>
          </p:spPr>
        </p:pic>
        <p:sp>
          <p:nvSpPr>
            <p:cNvPr id="95252" name="Text Box 20"/>
            <p:cNvSpPr txBox="1">
              <a:spLocks noChangeArrowheads="1"/>
            </p:cNvSpPr>
            <p:nvPr/>
          </p:nvSpPr>
          <p:spPr bwMode="auto">
            <a:xfrm>
              <a:off x="1836" y="2296"/>
              <a:ext cx="1271" cy="601"/>
            </a:xfrm>
            <a:prstGeom prst="rect">
              <a:avLst/>
            </a:prstGeom>
            <a:noFill/>
            <a:ln w="57150">
              <a:solidFill>
                <a:srgbClr val="FFFF99"/>
              </a:solidFill>
              <a:miter lim="800000"/>
              <a:headEnd/>
              <a:tailEnd/>
            </a:ln>
            <a:effectLst/>
          </p:spPr>
          <p:txBody>
            <a:bodyPr>
              <a:spAutoFit/>
            </a:bodyPr>
            <a:lstStyle/>
            <a:p>
              <a:pPr>
                <a:spcBef>
                  <a:spcPct val="50000"/>
                </a:spcBef>
              </a:pPr>
              <a:r>
                <a:rPr lang="de-CH" sz="1800" i="0">
                  <a:latin typeface="Comic Sans MS" pitchFamily="66" charset="0"/>
                </a:rPr>
                <a:t>Bardia Taleghani</a:t>
              </a:r>
            </a:p>
          </p:txBody>
        </p:sp>
      </p:grpSp>
      <p:grpSp>
        <p:nvGrpSpPr>
          <p:cNvPr id="95253" name="Group 21"/>
          <p:cNvGrpSpPr>
            <a:grpSpLocks/>
          </p:cNvGrpSpPr>
          <p:nvPr/>
        </p:nvGrpSpPr>
        <p:grpSpPr bwMode="auto">
          <a:xfrm>
            <a:off x="4795838" y="3503613"/>
            <a:ext cx="2593975" cy="1509712"/>
            <a:chOff x="2847" y="1929"/>
            <a:chExt cx="1508" cy="951"/>
          </a:xfrm>
        </p:grpSpPr>
        <p:pic>
          <p:nvPicPr>
            <p:cNvPr id="95254" name="Picture 22"/>
            <p:cNvPicPr>
              <a:picLocks noChangeAspect="1" noChangeArrowheads="1"/>
            </p:cNvPicPr>
            <p:nvPr/>
          </p:nvPicPr>
          <p:blipFill>
            <a:blip r:embed="rId9"/>
            <a:srcRect/>
            <a:stretch>
              <a:fillRect/>
            </a:stretch>
          </p:blipFill>
          <p:spPr bwMode="auto">
            <a:xfrm rot="17178">
              <a:off x="3280" y="1929"/>
              <a:ext cx="516" cy="725"/>
            </a:xfrm>
            <a:prstGeom prst="rect">
              <a:avLst/>
            </a:prstGeom>
            <a:noFill/>
            <a:ln w="57150">
              <a:solidFill>
                <a:srgbClr val="FFCC66"/>
              </a:solidFill>
              <a:miter lim="800000"/>
              <a:headEnd/>
              <a:tailEnd/>
            </a:ln>
            <a:effectLst/>
          </p:spPr>
        </p:pic>
        <p:sp>
          <p:nvSpPr>
            <p:cNvPr id="95255" name="Text Box 23"/>
            <p:cNvSpPr txBox="1">
              <a:spLocks noChangeArrowheads="1"/>
            </p:cNvSpPr>
            <p:nvPr/>
          </p:nvSpPr>
          <p:spPr bwMode="auto">
            <a:xfrm rot="17178">
              <a:off x="2847" y="2613"/>
              <a:ext cx="1508" cy="267"/>
            </a:xfrm>
            <a:prstGeom prst="rect">
              <a:avLst/>
            </a:prstGeom>
            <a:noFill/>
            <a:ln w="57150">
              <a:solidFill>
                <a:srgbClr val="FFCC66"/>
              </a:solidFill>
              <a:miter lim="800000"/>
              <a:headEnd/>
              <a:tailEnd/>
            </a:ln>
            <a:effectLst/>
          </p:spPr>
          <p:txBody>
            <a:bodyPr>
              <a:spAutoFit/>
            </a:bodyPr>
            <a:lstStyle/>
            <a:p>
              <a:pPr>
                <a:spcBef>
                  <a:spcPct val="50000"/>
                </a:spcBef>
              </a:pPr>
              <a:r>
                <a:rPr lang="de-CH" sz="1800" i="0">
                  <a:latin typeface="Comic Sans MS" pitchFamily="66" charset="0"/>
                </a:rPr>
                <a:t>Frank von Dielingen</a:t>
              </a:r>
            </a:p>
          </p:txBody>
        </p:sp>
      </p:grpSp>
      <p:grpSp>
        <p:nvGrpSpPr>
          <p:cNvPr id="95256" name="Group 24"/>
          <p:cNvGrpSpPr>
            <a:grpSpLocks/>
          </p:cNvGrpSpPr>
          <p:nvPr/>
        </p:nvGrpSpPr>
        <p:grpSpPr bwMode="auto">
          <a:xfrm rot="564440">
            <a:off x="3705225" y="188913"/>
            <a:ext cx="1533525" cy="1628775"/>
            <a:chOff x="1881" y="121"/>
            <a:chExt cx="892" cy="1026"/>
          </a:xfrm>
        </p:grpSpPr>
        <p:pic>
          <p:nvPicPr>
            <p:cNvPr id="95257" name="Picture 25"/>
            <p:cNvPicPr>
              <a:picLocks noChangeAspect="1" noChangeArrowheads="1"/>
            </p:cNvPicPr>
            <p:nvPr/>
          </p:nvPicPr>
          <p:blipFill>
            <a:blip r:embed="rId10"/>
            <a:srcRect/>
            <a:stretch>
              <a:fillRect/>
            </a:stretch>
          </p:blipFill>
          <p:spPr bwMode="auto">
            <a:xfrm rot="-575314">
              <a:off x="1977" y="121"/>
              <a:ext cx="519" cy="628"/>
            </a:xfrm>
            <a:prstGeom prst="rect">
              <a:avLst/>
            </a:prstGeom>
            <a:noFill/>
            <a:ln w="57150">
              <a:solidFill>
                <a:srgbClr val="00CCFF"/>
              </a:solidFill>
              <a:miter lim="800000"/>
              <a:headEnd/>
              <a:tailEnd/>
            </a:ln>
            <a:effectLst/>
          </p:spPr>
        </p:pic>
        <p:sp>
          <p:nvSpPr>
            <p:cNvPr id="95258" name="Text Box 26"/>
            <p:cNvSpPr txBox="1">
              <a:spLocks noChangeArrowheads="1"/>
            </p:cNvSpPr>
            <p:nvPr/>
          </p:nvSpPr>
          <p:spPr bwMode="auto">
            <a:xfrm rot="-575314">
              <a:off x="1881" y="707"/>
              <a:ext cx="892" cy="440"/>
            </a:xfrm>
            <a:prstGeom prst="rect">
              <a:avLst/>
            </a:prstGeom>
            <a:noFill/>
            <a:ln w="57150">
              <a:solidFill>
                <a:srgbClr val="00CCFF"/>
              </a:solidFill>
              <a:miter lim="800000"/>
              <a:headEnd/>
              <a:tailEnd/>
            </a:ln>
            <a:effectLst/>
          </p:spPr>
          <p:txBody>
            <a:bodyPr>
              <a:spAutoFit/>
            </a:bodyPr>
            <a:lstStyle/>
            <a:p>
              <a:pPr>
                <a:spcBef>
                  <a:spcPct val="50000"/>
                </a:spcBef>
              </a:pPr>
              <a:r>
                <a:rPr lang="de-CH" sz="1800" i="0">
                  <a:latin typeface="Comic Sans MS" pitchFamily="66" charset="0"/>
                </a:rPr>
                <a:t>Irina Postelnicu</a:t>
              </a:r>
            </a:p>
          </p:txBody>
        </p:sp>
      </p:grpSp>
      <p:grpSp>
        <p:nvGrpSpPr>
          <p:cNvPr id="95259" name="Group 27"/>
          <p:cNvGrpSpPr>
            <a:grpSpLocks/>
          </p:cNvGrpSpPr>
          <p:nvPr/>
        </p:nvGrpSpPr>
        <p:grpSpPr bwMode="auto">
          <a:xfrm>
            <a:off x="1209675" y="4994275"/>
            <a:ext cx="1949450" cy="1674813"/>
            <a:chOff x="657" y="3029"/>
            <a:chExt cx="1134" cy="1055"/>
          </a:xfrm>
        </p:grpSpPr>
        <p:pic>
          <p:nvPicPr>
            <p:cNvPr id="95260" name="Picture 28"/>
            <p:cNvPicPr>
              <a:picLocks noChangeAspect="1" noChangeArrowheads="1"/>
            </p:cNvPicPr>
            <p:nvPr/>
          </p:nvPicPr>
          <p:blipFill>
            <a:blip r:embed="rId11"/>
            <a:srcRect/>
            <a:stretch>
              <a:fillRect/>
            </a:stretch>
          </p:blipFill>
          <p:spPr bwMode="auto">
            <a:xfrm rot="180603">
              <a:off x="955" y="3029"/>
              <a:ext cx="492" cy="814"/>
            </a:xfrm>
            <a:prstGeom prst="rect">
              <a:avLst/>
            </a:prstGeom>
            <a:noFill/>
            <a:ln w="57150">
              <a:solidFill>
                <a:srgbClr val="33CCCC"/>
              </a:solidFill>
              <a:miter lim="800000"/>
              <a:headEnd/>
              <a:tailEnd/>
            </a:ln>
            <a:effectLst/>
          </p:spPr>
        </p:pic>
        <p:sp>
          <p:nvSpPr>
            <p:cNvPr id="95261" name="Text Box 29"/>
            <p:cNvSpPr txBox="1">
              <a:spLocks noChangeArrowheads="1"/>
            </p:cNvSpPr>
            <p:nvPr/>
          </p:nvSpPr>
          <p:spPr bwMode="auto">
            <a:xfrm rot="180603">
              <a:off x="657" y="3817"/>
              <a:ext cx="1134" cy="267"/>
            </a:xfrm>
            <a:prstGeom prst="rect">
              <a:avLst/>
            </a:prstGeom>
            <a:noFill/>
            <a:ln w="57150">
              <a:solidFill>
                <a:srgbClr val="33CCCC"/>
              </a:solidFill>
              <a:miter lim="800000"/>
              <a:headEnd/>
              <a:tailEnd/>
            </a:ln>
            <a:effectLst/>
          </p:spPr>
          <p:txBody>
            <a:bodyPr>
              <a:spAutoFit/>
            </a:bodyPr>
            <a:lstStyle/>
            <a:p>
              <a:pPr>
                <a:spcBef>
                  <a:spcPct val="50000"/>
                </a:spcBef>
              </a:pPr>
              <a:r>
                <a:rPr lang="de-CH" sz="1800" i="0">
                  <a:latin typeface="Comic Sans MS" pitchFamily="66" charset="0"/>
                </a:rPr>
                <a:t>Lukas Ruppen</a:t>
              </a:r>
            </a:p>
          </p:txBody>
        </p:sp>
      </p:grpSp>
      <p:grpSp>
        <p:nvGrpSpPr>
          <p:cNvPr id="95262" name="Group 30"/>
          <p:cNvGrpSpPr>
            <a:grpSpLocks/>
          </p:cNvGrpSpPr>
          <p:nvPr/>
        </p:nvGrpSpPr>
        <p:grpSpPr bwMode="auto">
          <a:xfrm rot="-732751">
            <a:off x="0" y="4292600"/>
            <a:ext cx="1231900" cy="1625600"/>
            <a:chOff x="2882" y="119"/>
            <a:chExt cx="716" cy="1024"/>
          </a:xfrm>
        </p:grpSpPr>
        <p:pic>
          <p:nvPicPr>
            <p:cNvPr id="95263" name="Picture 31"/>
            <p:cNvPicPr>
              <a:picLocks noChangeAspect="1" noChangeArrowheads="1"/>
            </p:cNvPicPr>
            <p:nvPr/>
          </p:nvPicPr>
          <p:blipFill>
            <a:blip r:embed="rId12"/>
            <a:srcRect/>
            <a:stretch>
              <a:fillRect/>
            </a:stretch>
          </p:blipFill>
          <p:spPr bwMode="auto">
            <a:xfrm rot="908980">
              <a:off x="3144" y="119"/>
              <a:ext cx="454" cy="647"/>
            </a:xfrm>
            <a:prstGeom prst="rect">
              <a:avLst/>
            </a:prstGeom>
            <a:noFill/>
            <a:ln w="57150">
              <a:solidFill>
                <a:srgbClr val="FF6600"/>
              </a:solidFill>
              <a:miter lim="800000"/>
              <a:headEnd/>
              <a:tailEnd/>
            </a:ln>
            <a:effectLst/>
          </p:spPr>
        </p:pic>
        <p:sp>
          <p:nvSpPr>
            <p:cNvPr id="95264" name="Text Box 32"/>
            <p:cNvSpPr txBox="1">
              <a:spLocks noChangeArrowheads="1"/>
            </p:cNvSpPr>
            <p:nvPr/>
          </p:nvSpPr>
          <p:spPr bwMode="auto">
            <a:xfrm rot="908980">
              <a:off x="2882" y="703"/>
              <a:ext cx="680" cy="440"/>
            </a:xfrm>
            <a:prstGeom prst="rect">
              <a:avLst/>
            </a:prstGeom>
            <a:noFill/>
            <a:ln w="57150">
              <a:solidFill>
                <a:srgbClr val="FF6600"/>
              </a:solidFill>
              <a:miter lim="800000"/>
              <a:headEnd/>
              <a:tailEnd/>
            </a:ln>
            <a:effectLst/>
          </p:spPr>
          <p:txBody>
            <a:bodyPr>
              <a:spAutoFit/>
            </a:bodyPr>
            <a:lstStyle/>
            <a:p>
              <a:pPr>
                <a:spcBef>
                  <a:spcPct val="50000"/>
                </a:spcBef>
              </a:pPr>
              <a:r>
                <a:rPr lang="de-CH" sz="1800" i="0">
                  <a:latin typeface="Comic Sans MS" pitchFamily="66" charset="0"/>
                </a:rPr>
                <a:t>Olivier Gressé</a:t>
              </a:r>
            </a:p>
          </p:txBody>
        </p:sp>
      </p:grpSp>
      <p:grpSp>
        <p:nvGrpSpPr>
          <p:cNvPr id="95265" name="Group 33"/>
          <p:cNvGrpSpPr>
            <a:grpSpLocks/>
          </p:cNvGrpSpPr>
          <p:nvPr/>
        </p:nvGrpSpPr>
        <p:grpSpPr bwMode="auto">
          <a:xfrm>
            <a:off x="7059613" y="333375"/>
            <a:ext cx="1149350" cy="1471613"/>
            <a:chOff x="3897" y="203"/>
            <a:chExt cx="668" cy="927"/>
          </a:xfrm>
        </p:grpSpPr>
        <p:pic>
          <p:nvPicPr>
            <p:cNvPr id="95266" name="Picture 34"/>
            <p:cNvPicPr>
              <a:picLocks noChangeAspect="1" noChangeArrowheads="1"/>
            </p:cNvPicPr>
            <p:nvPr/>
          </p:nvPicPr>
          <p:blipFill>
            <a:blip r:embed="rId13"/>
            <a:srcRect/>
            <a:stretch>
              <a:fillRect/>
            </a:stretch>
          </p:blipFill>
          <p:spPr bwMode="auto">
            <a:xfrm rot="322361">
              <a:off x="4041" y="203"/>
              <a:ext cx="467" cy="526"/>
            </a:xfrm>
            <a:prstGeom prst="rect">
              <a:avLst/>
            </a:prstGeom>
            <a:noFill/>
            <a:ln w="57150">
              <a:solidFill>
                <a:srgbClr val="FFCC00"/>
              </a:solidFill>
              <a:miter lim="800000"/>
              <a:headEnd/>
              <a:tailEnd/>
            </a:ln>
            <a:effectLst/>
          </p:spPr>
        </p:pic>
        <p:sp>
          <p:nvSpPr>
            <p:cNvPr id="95267" name="Text Box 35"/>
            <p:cNvSpPr txBox="1">
              <a:spLocks noChangeArrowheads="1"/>
            </p:cNvSpPr>
            <p:nvPr/>
          </p:nvSpPr>
          <p:spPr bwMode="auto">
            <a:xfrm rot="322361">
              <a:off x="3897" y="690"/>
              <a:ext cx="668" cy="440"/>
            </a:xfrm>
            <a:prstGeom prst="rect">
              <a:avLst/>
            </a:prstGeom>
            <a:noFill/>
            <a:ln w="57150">
              <a:solidFill>
                <a:srgbClr val="FFCC00"/>
              </a:solidFill>
              <a:miter lim="800000"/>
              <a:headEnd/>
              <a:tailEnd/>
            </a:ln>
            <a:effectLst/>
          </p:spPr>
          <p:txBody>
            <a:bodyPr>
              <a:spAutoFit/>
            </a:bodyPr>
            <a:lstStyle/>
            <a:p>
              <a:pPr>
                <a:spcBef>
                  <a:spcPct val="50000"/>
                </a:spcBef>
              </a:pPr>
              <a:r>
                <a:rPr lang="de-CH" sz="1800" i="0">
                  <a:latin typeface="Comic Sans MS" pitchFamily="66" charset="0"/>
                </a:rPr>
                <a:t>Sandra Tobler</a:t>
              </a:r>
            </a:p>
          </p:txBody>
        </p:sp>
      </p:grpSp>
      <p:grpSp>
        <p:nvGrpSpPr>
          <p:cNvPr id="95268" name="Group 36"/>
          <p:cNvGrpSpPr>
            <a:grpSpLocks/>
          </p:cNvGrpSpPr>
          <p:nvPr/>
        </p:nvGrpSpPr>
        <p:grpSpPr bwMode="auto">
          <a:xfrm>
            <a:off x="6194425" y="5165725"/>
            <a:ext cx="2112963" cy="1503363"/>
            <a:chOff x="3515" y="3249"/>
            <a:chExt cx="1228" cy="947"/>
          </a:xfrm>
        </p:grpSpPr>
        <p:pic>
          <p:nvPicPr>
            <p:cNvPr id="95269" name="Picture 37"/>
            <p:cNvPicPr>
              <a:picLocks noChangeAspect="1" noChangeArrowheads="1"/>
            </p:cNvPicPr>
            <p:nvPr/>
          </p:nvPicPr>
          <p:blipFill>
            <a:blip r:embed="rId14"/>
            <a:srcRect/>
            <a:stretch>
              <a:fillRect/>
            </a:stretch>
          </p:blipFill>
          <p:spPr bwMode="auto">
            <a:xfrm rot="-47848">
              <a:off x="3651" y="3249"/>
              <a:ext cx="443" cy="736"/>
            </a:xfrm>
            <a:prstGeom prst="rect">
              <a:avLst/>
            </a:prstGeom>
            <a:noFill/>
            <a:ln w="57150">
              <a:solidFill>
                <a:srgbClr val="99CC00"/>
              </a:solidFill>
              <a:miter lim="800000"/>
              <a:headEnd/>
              <a:tailEnd/>
            </a:ln>
            <a:effectLst/>
          </p:spPr>
        </p:pic>
        <p:sp>
          <p:nvSpPr>
            <p:cNvPr id="95270" name="Text Box 38"/>
            <p:cNvSpPr txBox="1">
              <a:spLocks noChangeArrowheads="1"/>
            </p:cNvSpPr>
            <p:nvPr/>
          </p:nvSpPr>
          <p:spPr bwMode="auto">
            <a:xfrm rot="-47848">
              <a:off x="3515" y="3929"/>
              <a:ext cx="1228" cy="267"/>
            </a:xfrm>
            <a:prstGeom prst="rect">
              <a:avLst/>
            </a:prstGeom>
            <a:noFill/>
            <a:ln w="57150">
              <a:solidFill>
                <a:srgbClr val="99CC00"/>
              </a:solidFill>
              <a:miter lim="800000"/>
              <a:headEnd/>
              <a:tailEnd/>
            </a:ln>
            <a:effectLst/>
          </p:spPr>
          <p:txBody>
            <a:bodyPr>
              <a:spAutoFit/>
            </a:bodyPr>
            <a:lstStyle/>
            <a:p>
              <a:pPr>
                <a:spcBef>
                  <a:spcPct val="50000"/>
                </a:spcBef>
              </a:pPr>
              <a:r>
                <a:rPr lang="de-CH" sz="1800" i="0">
                  <a:latin typeface="Comic Sans MS" pitchFamily="66" charset="0"/>
                </a:rPr>
                <a:t>Serge Schaerer</a:t>
              </a:r>
            </a:p>
          </p:txBody>
        </p:sp>
      </p:grpSp>
      <p:grpSp>
        <p:nvGrpSpPr>
          <p:cNvPr id="95271" name="Group 39"/>
          <p:cNvGrpSpPr>
            <a:grpSpLocks/>
          </p:cNvGrpSpPr>
          <p:nvPr/>
        </p:nvGrpSpPr>
        <p:grpSpPr bwMode="auto">
          <a:xfrm>
            <a:off x="3079750" y="3933825"/>
            <a:ext cx="1473200" cy="1946275"/>
            <a:chOff x="1837" y="2341"/>
            <a:chExt cx="856" cy="1226"/>
          </a:xfrm>
        </p:grpSpPr>
        <p:pic>
          <p:nvPicPr>
            <p:cNvPr id="95272" name="Picture 40"/>
            <p:cNvPicPr>
              <a:picLocks noChangeAspect="1" noChangeArrowheads="1"/>
            </p:cNvPicPr>
            <p:nvPr/>
          </p:nvPicPr>
          <p:blipFill>
            <a:blip r:embed="rId15"/>
            <a:srcRect/>
            <a:stretch>
              <a:fillRect/>
            </a:stretch>
          </p:blipFill>
          <p:spPr bwMode="auto">
            <a:xfrm rot="-60938">
              <a:off x="2109" y="2341"/>
              <a:ext cx="584" cy="817"/>
            </a:xfrm>
            <a:prstGeom prst="rect">
              <a:avLst/>
            </a:prstGeom>
            <a:noFill/>
            <a:ln w="57150">
              <a:solidFill>
                <a:srgbClr val="993366"/>
              </a:solidFill>
              <a:miter lim="800000"/>
              <a:headEnd/>
              <a:tailEnd/>
            </a:ln>
            <a:effectLst/>
          </p:spPr>
        </p:pic>
        <p:sp>
          <p:nvSpPr>
            <p:cNvPr id="95273" name="Text Box 41"/>
            <p:cNvSpPr txBox="1">
              <a:spLocks noChangeArrowheads="1"/>
            </p:cNvSpPr>
            <p:nvPr/>
          </p:nvSpPr>
          <p:spPr bwMode="auto">
            <a:xfrm rot="-60938">
              <a:off x="1837" y="3127"/>
              <a:ext cx="707" cy="440"/>
            </a:xfrm>
            <a:prstGeom prst="rect">
              <a:avLst/>
            </a:prstGeom>
            <a:noFill/>
            <a:ln w="57150">
              <a:solidFill>
                <a:srgbClr val="993366"/>
              </a:solidFill>
              <a:miter lim="800000"/>
              <a:headEnd/>
              <a:tailEnd/>
            </a:ln>
            <a:effectLst/>
          </p:spPr>
          <p:txBody>
            <a:bodyPr>
              <a:spAutoFit/>
            </a:bodyPr>
            <a:lstStyle/>
            <a:p>
              <a:pPr>
                <a:spcBef>
                  <a:spcPct val="50000"/>
                </a:spcBef>
              </a:pPr>
              <a:r>
                <a:rPr lang="de-CH" sz="1800" i="0">
                  <a:latin typeface="Comic Sans MS" pitchFamily="66" charset="0"/>
                </a:rPr>
                <a:t>Stefan Furrer</a:t>
              </a:r>
            </a:p>
          </p:txBody>
        </p:sp>
      </p:grpSp>
      <p:sp>
        <p:nvSpPr>
          <p:cNvPr id="95274" name="Text Box 42"/>
          <p:cNvSpPr txBox="1">
            <a:spLocks noChangeArrowheads="1"/>
          </p:cNvSpPr>
          <p:nvPr/>
        </p:nvSpPr>
        <p:spPr bwMode="auto">
          <a:xfrm rot="-439308">
            <a:off x="65088" y="2276475"/>
            <a:ext cx="1922462" cy="423863"/>
          </a:xfrm>
          <a:prstGeom prst="rect">
            <a:avLst/>
          </a:prstGeom>
          <a:noFill/>
          <a:ln w="57150">
            <a:solidFill>
              <a:srgbClr val="FFCC99"/>
            </a:solidFill>
            <a:miter lim="800000"/>
            <a:headEnd/>
            <a:tailEnd/>
          </a:ln>
          <a:effectLst/>
        </p:spPr>
        <p:txBody>
          <a:bodyPr>
            <a:spAutoFit/>
          </a:bodyPr>
          <a:lstStyle/>
          <a:p>
            <a:pPr>
              <a:spcBef>
                <a:spcPct val="50000"/>
              </a:spcBef>
            </a:pPr>
            <a:r>
              <a:rPr lang="de-CH" sz="1800" i="0">
                <a:latin typeface="Comic Sans MS" pitchFamily="66" charset="0"/>
              </a:rPr>
              <a:t>Barbara Danzl</a:t>
            </a:r>
          </a:p>
        </p:txBody>
      </p:sp>
      <p:grpSp>
        <p:nvGrpSpPr>
          <p:cNvPr id="95275" name="Group 43"/>
          <p:cNvGrpSpPr>
            <a:grpSpLocks/>
          </p:cNvGrpSpPr>
          <p:nvPr/>
        </p:nvGrpSpPr>
        <p:grpSpPr bwMode="auto">
          <a:xfrm>
            <a:off x="7223125" y="2044700"/>
            <a:ext cx="1203325" cy="1622425"/>
            <a:chOff x="3957" y="1488"/>
            <a:chExt cx="700" cy="1022"/>
          </a:xfrm>
        </p:grpSpPr>
        <p:pic>
          <p:nvPicPr>
            <p:cNvPr id="95276" name="Picture 44"/>
            <p:cNvPicPr>
              <a:picLocks noChangeAspect="1" noChangeArrowheads="1"/>
            </p:cNvPicPr>
            <p:nvPr/>
          </p:nvPicPr>
          <p:blipFill>
            <a:blip r:embed="rId16"/>
            <a:srcRect/>
            <a:stretch>
              <a:fillRect/>
            </a:stretch>
          </p:blipFill>
          <p:spPr bwMode="auto">
            <a:xfrm rot="90114">
              <a:off x="4080" y="1488"/>
              <a:ext cx="443" cy="615"/>
            </a:xfrm>
            <a:prstGeom prst="rect">
              <a:avLst/>
            </a:prstGeom>
            <a:noFill/>
            <a:ln w="57150">
              <a:solidFill>
                <a:srgbClr val="FF5050"/>
              </a:solidFill>
              <a:miter lim="800000"/>
              <a:headEnd/>
              <a:tailEnd/>
            </a:ln>
            <a:effectLst/>
          </p:spPr>
        </p:pic>
        <p:sp>
          <p:nvSpPr>
            <p:cNvPr id="95277" name="Text Box 45"/>
            <p:cNvSpPr txBox="1">
              <a:spLocks noChangeArrowheads="1"/>
            </p:cNvSpPr>
            <p:nvPr/>
          </p:nvSpPr>
          <p:spPr bwMode="auto">
            <a:xfrm rot="90114">
              <a:off x="3957" y="2070"/>
              <a:ext cx="700" cy="440"/>
            </a:xfrm>
            <a:prstGeom prst="rect">
              <a:avLst/>
            </a:prstGeom>
            <a:noFill/>
            <a:ln w="57150">
              <a:solidFill>
                <a:srgbClr val="FF5050"/>
              </a:solidFill>
              <a:miter lim="800000"/>
              <a:headEnd/>
              <a:tailEnd/>
            </a:ln>
            <a:effectLst/>
          </p:spPr>
          <p:txBody>
            <a:bodyPr>
              <a:spAutoFit/>
            </a:bodyPr>
            <a:lstStyle/>
            <a:p>
              <a:pPr>
                <a:spcBef>
                  <a:spcPct val="50000"/>
                </a:spcBef>
              </a:pPr>
              <a:r>
                <a:rPr lang="de-CH" sz="1800" i="0">
                  <a:latin typeface="Comic Sans MS" pitchFamily="66" charset="0"/>
                </a:rPr>
                <a:t>Joanne Taylor</a:t>
              </a:r>
            </a:p>
          </p:txBody>
        </p:sp>
      </p:grpSp>
      <p:grpSp>
        <p:nvGrpSpPr>
          <p:cNvPr id="95278" name="Group 46"/>
          <p:cNvGrpSpPr>
            <a:grpSpLocks/>
          </p:cNvGrpSpPr>
          <p:nvPr/>
        </p:nvGrpSpPr>
        <p:grpSpPr bwMode="auto">
          <a:xfrm>
            <a:off x="8447088" y="292100"/>
            <a:ext cx="1252537" cy="1476375"/>
            <a:chOff x="4912" y="184"/>
            <a:chExt cx="728" cy="930"/>
          </a:xfrm>
        </p:grpSpPr>
        <p:pic>
          <p:nvPicPr>
            <p:cNvPr id="95279" name="Picture 47"/>
            <p:cNvPicPr preferRelativeResize="0">
              <a:picLocks noChangeAspect="1" noChangeArrowheads="1"/>
            </p:cNvPicPr>
            <p:nvPr/>
          </p:nvPicPr>
          <p:blipFill>
            <a:blip r:embed="rId17"/>
            <a:srcRect/>
            <a:stretch>
              <a:fillRect/>
            </a:stretch>
          </p:blipFill>
          <p:spPr bwMode="auto">
            <a:xfrm rot="17949">
              <a:off x="5039" y="184"/>
              <a:ext cx="434" cy="511"/>
            </a:xfrm>
            <a:prstGeom prst="rect">
              <a:avLst/>
            </a:prstGeom>
            <a:noFill/>
            <a:ln w="57150">
              <a:solidFill>
                <a:srgbClr val="009999"/>
              </a:solidFill>
              <a:miter lim="800000"/>
              <a:headEnd/>
              <a:tailEnd/>
            </a:ln>
            <a:effectLst/>
          </p:spPr>
        </p:pic>
        <p:sp>
          <p:nvSpPr>
            <p:cNvPr id="95280" name="Text Box 48"/>
            <p:cNvSpPr txBox="1">
              <a:spLocks noChangeArrowheads="1"/>
            </p:cNvSpPr>
            <p:nvPr/>
          </p:nvSpPr>
          <p:spPr bwMode="auto">
            <a:xfrm rot="17949">
              <a:off x="4912" y="674"/>
              <a:ext cx="728" cy="440"/>
            </a:xfrm>
            <a:prstGeom prst="rect">
              <a:avLst/>
            </a:prstGeom>
            <a:noFill/>
            <a:ln w="57150">
              <a:solidFill>
                <a:srgbClr val="009999"/>
              </a:solidFill>
              <a:miter lim="800000"/>
              <a:headEnd/>
              <a:tailEnd/>
            </a:ln>
            <a:effectLst/>
          </p:spPr>
          <p:txBody>
            <a:bodyPr>
              <a:spAutoFit/>
            </a:bodyPr>
            <a:lstStyle/>
            <a:p>
              <a:pPr>
                <a:spcBef>
                  <a:spcPct val="50000"/>
                </a:spcBef>
              </a:pPr>
              <a:r>
                <a:rPr lang="de-CH" sz="1800" i="0">
                  <a:latin typeface="Comic Sans MS" pitchFamily="66" charset="0"/>
                </a:rPr>
                <a:t>Daniel Höfliger</a:t>
              </a:r>
            </a:p>
          </p:txBody>
        </p:sp>
      </p:grpSp>
      <p:sp>
        <p:nvSpPr>
          <p:cNvPr id="95281" name="Text Box 49"/>
          <p:cNvSpPr txBox="1">
            <a:spLocks noChangeArrowheads="1"/>
          </p:cNvSpPr>
          <p:nvPr/>
        </p:nvSpPr>
        <p:spPr bwMode="auto">
          <a:xfrm>
            <a:off x="1754188" y="1989138"/>
            <a:ext cx="5772150" cy="1006475"/>
          </a:xfrm>
          <a:prstGeom prst="rect">
            <a:avLst/>
          </a:prstGeom>
          <a:noFill/>
          <a:ln w="9525">
            <a:noFill/>
            <a:miter lim="800000"/>
            <a:headEnd/>
            <a:tailEnd/>
          </a:ln>
          <a:effectLst/>
        </p:spPr>
        <p:txBody>
          <a:bodyPr>
            <a:spAutoFit/>
          </a:bodyPr>
          <a:lstStyle/>
          <a:p>
            <a:pPr algn="ctr">
              <a:spcBef>
                <a:spcPct val="50000"/>
              </a:spcBef>
            </a:pPr>
            <a:r>
              <a:rPr lang="de-CH" sz="3000" b="1" i="0">
                <a:latin typeface="Comic Sans MS" pitchFamily="66" charset="0"/>
              </a:rPr>
              <a:t>Swiss CSC nominees </a:t>
            </a:r>
            <a:br>
              <a:rPr lang="de-CH" sz="3000" b="1" i="0">
                <a:latin typeface="Comic Sans MS" pitchFamily="66" charset="0"/>
              </a:rPr>
            </a:br>
            <a:r>
              <a:rPr lang="de-CH" sz="3000" b="1" i="0">
                <a:latin typeface="Comic Sans MS" pitchFamily="66" charset="0"/>
              </a:rPr>
              <a:t>2008-2011</a:t>
            </a:r>
          </a:p>
        </p:txBody>
      </p:sp>
      <p:grpSp>
        <p:nvGrpSpPr>
          <p:cNvPr id="95282" name="Group 50"/>
          <p:cNvGrpSpPr>
            <a:grpSpLocks/>
          </p:cNvGrpSpPr>
          <p:nvPr/>
        </p:nvGrpSpPr>
        <p:grpSpPr bwMode="auto">
          <a:xfrm>
            <a:off x="117475" y="2863850"/>
            <a:ext cx="1949450" cy="1249363"/>
            <a:chOff x="113" y="1804"/>
            <a:chExt cx="1134" cy="787"/>
          </a:xfrm>
        </p:grpSpPr>
        <p:pic>
          <p:nvPicPr>
            <p:cNvPr id="95283" name="Picture 51"/>
            <p:cNvPicPr preferRelativeResize="0">
              <a:picLocks noChangeAspect="1" noChangeArrowheads="1"/>
            </p:cNvPicPr>
            <p:nvPr/>
          </p:nvPicPr>
          <p:blipFill>
            <a:blip r:embed="rId18"/>
            <a:srcRect/>
            <a:stretch>
              <a:fillRect/>
            </a:stretch>
          </p:blipFill>
          <p:spPr bwMode="auto">
            <a:xfrm>
              <a:off x="431" y="1804"/>
              <a:ext cx="552" cy="552"/>
            </a:xfrm>
            <a:prstGeom prst="rect">
              <a:avLst/>
            </a:prstGeom>
            <a:noFill/>
            <a:ln w="57150">
              <a:solidFill>
                <a:srgbClr val="6666FF"/>
              </a:solidFill>
              <a:miter lim="800000"/>
              <a:headEnd/>
              <a:tailEnd/>
            </a:ln>
            <a:effectLst/>
          </p:spPr>
        </p:pic>
        <p:sp>
          <p:nvSpPr>
            <p:cNvPr id="95284" name="Text Box 52"/>
            <p:cNvSpPr txBox="1">
              <a:spLocks noChangeArrowheads="1"/>
            </p:cNvSpPr>
            <p:nvPr/>
          </p:nvSpPr>
          <p:spPr bwMode="auto">
            <a:xfrm>
              <a:off x="113" y="2324"/>
              <a:ext cx="1134" cy="267"/>
            </a:xfrm>
            <a:prstGeom prst="rect">
              <a:avLst/>
            </a:prstGeom>
            <a:noFill/>
            <a:ln w="57150">
              <a:solidFill>
                <a:srgbClr val="6666FF"/>
              </a:solidFill>
              <a:miter lim="800000"/>
              <a:headEnd/>
              <a:tailEnd/>
            </a:ln>
            <a:effectLst/>
          </p:spPr>
          <p:txBody>
            <a:bodyPr>
              <a:spAutoFit/>
            </a:bodyPr>
            <a:lstStyle/>
            <a:p>
              <a:pPr>
                <a:spcBef>
                  <a:spcPct val="50000"/>
                </a:spcBef>
              </a:pPr>
              <a:r>
                <a:rPr lang="de-CH" sz="1800" i="0">
                  <a:latin typeface="Comic Sans MS" pitchFamily="66" charset="0"/>
                </a:rPr>
                <a:t>Oliver Bleiker</a:t>
              </a:r>
            </a:p>
          </p:txBody>
        </p:sp>
      </p:grpSp>
      <p:grpSp>
        <p:nvGrpSpPr>
          <p:cNvPr id="95285" name="Group 53"/>
          <p:cNvGrpSpPr>
            <a:grpSpLocks/>
          </p:cNvGrpSpPr>
          <p:nvPr/>
        </p:nvGrpSpPr>
        <p:grpSpPr bwMode="auto">
          <a:xfrm>
            <a:off x="7370763" y="4149725"/>
            <a:ext cx="1247775" cy="1708150"/>
            <a:chOff x="3470" y="2976"/>
            <a:chExt cx="725" cy="1076"/>
          </a:xfrm>
        </p:grpSpPr>
        <p:pic>
          <p:nvPicPr>
            <p:cNvPr id="95286" name="Picture 54"/>
            <p:cNvPicPr preferRelativeResize="0">
              <a:picLocks noChangeAspect="1" noChangeArrowheads="1"/>
            </p:cNvPicPr>
            <p:nvPr/>
          </p:nvPicPr>
          <p:blipFill>
            <a:blip r:embed="rId19"/>
            <a:srcRect/>
            <a:stretch>
              <a:fillRect/>
            </a:stretch>
          </p:blipFill>
          <p:spPr bwMode="auto">
            <a:xfrm>
              <a:off x="3560" y="2976"/>
              <a:ext cx="498" cy="672"/>
            </a:xfrm>
            <a:prstGeom prst="rect">
              <a:avLst/>
            </a:prstGeom>
            <a:noFill/>
            <a:ln w="57150">
              <a:solidFill>
                <a:srgbClr val="33CCCC"/>
              </a:solidFill>
              <a:miter lim="800000"/>
              <a:headEnd/>
              <a:tailEnd/>
            </a:ln>
            <a:effectLst/>
          </p:spPr>
        </p:pic>
        <p:sp>
          <p:nvSpPr>
            <p:cNvPr id="95287" name="Text Box 55"/>
            <p:cNvSpPr txBox="1">
              <a:spLocks noChangeArrowheads="1"/>
            </p:cNvSpPr>
            <p:nvPr/>
          </p:nvSpPr>
          <p:spPr bwMode="auto">
            <a:xfrm>
              <a:off x="3470" y="3612"/>
              <a:ext cx="725" cy="440"/>
            </a:xfrm>
            <a:prstGeom prst="rect">
              <a:avLst/>
            </a:prstGeom>
            <a:noFill/>
            <a:ln w="57150">
              <a:solidFill>
                <a:srgbClr val="33CCCC"/>
              </a:solidFill>
              <a:miter lim="800000"/>
              <a:headEnd/>
              <a:tailEnd/>
            </a:ln>
            <a:effectLst/>
          </p:spPr>
          <p:txBody>
            <a:bodyPr>
              <a:spAutoFit/>
            </a:bodyPr>
            <a:lstStyle/>
            <a:p>
              <a:pPr>
                <a:spcBef>
                  <a:spcPct val="50000"/>
                </a:spcBef>
              </a:pPr>
              <a:r>
                <a:rPr lang="de-CH" sz="1800" i="0">
                  <a:latin typeface="Comic Sans MS" pitchFamily="66" charset="0"/>
                </a:rPr>
                <a:t>Stefan Chrobot</a:t>
              </a:r>
            </a:p>
          </p:txBody>
        </p:sp>
      </p:grpSp>
      <p:grpSp>
        <p:nvGrpSpPr>
          <p:cNvPr id="95288" name="Group 56"/>
          <p:cNvGrpSpPr>
            <a:grpSpLocks/>
          </p:cNvGrpSpPr>
          <p:nvPr/>
        </p:nvGrpSpPr>
        <p:grpSpPr bwMode="auto">
          <a:xfrm>
            <a:off x="1749425" y="3141663"/>
            <a:ext cx="1562100" cy="1647825"/>
            <a:chOff x="1020" y="1979"/>
            <a:chExt cx="908" cy="1038"/>
          </a:xfrm>
        </p:grpSpPr>
        <p:pic>
          <p:nvPicPr>
            <p:cNvPr id="95289" name="Picture 57"/>
            <p:cNvPicPr>
              <a:picLocks noChangeAspect="1" noChangeArrowheads="1"/>
            </p:cNvPicPr>
            <p:nvPr/>
          </p:nvPicPr>
          <p:blipFill>
            <a:blip r:embed="rId20"/>
            <a:srcRect/>
            <a:stretch>
              <a:fillRect/>
            </a:stretch>
          </p:blipFill>
          <p:spPr bwMode="auto">
            <a:xfrm>
              <a:off x="1292" y="1979"/>
              <a:ext cx="522" cy="795"/>
            </a:xfrm>
            <a:prstGeom prst="rect">
              <a:avLst/>
            </a:prstGeom>
            <a:noFill/>
            <a:ln w="57150">
              <a:solidFill>
                <a:srgbClr val="00FF00"/>
              </a:solidFill>
              <a:miter lim="800000"/>
              <a:headEnd/>
              <a:tailEnd/>
            </a:ln>
            <a:effectLst/>
          </p:spPr>
        </p:pic>
        <p:sp>
          <p:nvSpPr>
            <p:cNvPr id="95290" name="Text Box 58"/>
            <p:cNvSpPr txBox="1">
              <a:spLocks noChangeArrowheads="1"/>
            </p:cNvSpPr>
            <p:nvPr/>
          </p:nvSpPr>
          <p:spPr bwMode="auto">
            <a:xfrm rot="51236">
              <a:off x="1020" y="2750"/>
              <a:ext cx="908" cy="267"/>
            </a:xfrm>
            <a:prstGeom prst="rect">
              <a:avLst/>
            </a:prstGeom>
            <a:noFill/>
            <a:ln w="57150">
              <a:solidFill>
                <a:srgbClr val="00FF00"/>
              </a:solidFill>
              <a:miter lim="800000"/>
              <a:headEnd/>
              <a:tailEnd/>
            </a:ln>
            <a:effectLst/>
          </p:spPr>
          <p:txBody>
            <a:bodyPr>
              <a:spAutoFit/>
            </a:bodyPr>
            <a:lstStyle/>
            <a:p>
              <a:pPr>
                <a:spcBef>
                  <a:spcPct val="50000"/>
                </a:spcBef>
              </a:pPr>
              <a:r>
                <a:rPr lang="de-CH" sz="1800" i="0">
                  <a:latin typeface="Comic Sans MS" pitchFamily="66" charset="0"/>
                </a:rPr>
                <a:t>Tina Zybur</a:t>
              </a:r>
            </a:p>
          </p:txBody>
        </p:sp>
      </p:gr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NAME" val="McK Disclaimer"/>
  <p:tag name="LLEFT" val=" 210.125"/>
  <p:tag name="LTOP" val=" 469.875"/>
  <p:tag name="RESIZE" val="Yes"/>
</p:tagLst>
</file>

<file path=ppt/theme/theme1.xml><?xml version="1.0" encoding="utf-8"?>
<a:theme xmlns:a="http://schemas.openxmlformats.org/drawingml/2006/main" name="IBM2009">
  <a:themeElements>
    <a:clrScheme name="IBM2009 2">
      <a:dk1>
        <a:srgbClr val="000000"/>
      </a:dk1>
      <a:lt1>
        <a:srgbClr val="FFFFFF"/>
      </a:lt1>
      <a:dk2>
        <a:srgbClr val="061DC8"/>
      </a:dk2>
      <a:lt2>
        <a:srgbClr val="808080"/>
      </a:lt2>
      <a:accent1>
        <a:srgbClr val="7889FB"/>
      </a:accent1>
      <a:accent2>
        <a:srgbClr val="C7CDFD"/>
      </a:accent2>
      <a:accent3>
        <a:srgbClr val="FFFFFF"/>
      </a:accent3>
      <a:accent4>
        <a:srgbClr val="000000"/>
      </a:accent4>
      <a:accent5>
        <a:srgbClr val="BEC4FD"/>
      </a:accent5>
      <a:accent6>
        <a:srgbClr val="B4BAE5"/>
      </a:accent6>
      <a:hlink>
        <a:srgbClr val="669900"/>
      </a:hlink>
      <a:folHlink>
        <a:srgbClr val="8EC800"/>
      </a:folHlink>
    </a:clrScheme>
    <a:fontScheme name="IBM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rgbClr val="808080"/>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6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rgbClr val="808080"/>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6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IBM2009 1">
        <a:dk1>
          <a:srgbClr val="000000"/>
        </a:dk1>
        <a:lt1>
          <a:srgbClr val="FFFFFF"/>
        </a:lt1>
        <a:dk2>
          <a:srgbClr val="000000"/>
        </a:dk2>
        <a:lt2>
          <a:srgbClr val="808080"/>
        </a:lt2>
        <a:accent1>
          <a:srgbClr val="7889FB"/>
        </a:accent1>
        <a:accent2>
          <a:srgbClr val="C7CDFD"/>
        </a:accent2>
        <a:accent3>
          <a:srgbClr val="FFFFFF"/>
        </a:accent3>
        <a:accent4>
          <a:srgbClr val="000000"/>
        </a:accent4>
        <a:accent5>
          <a:srgbClr val="BEC4FD"/>
        </a:accent5>
        <a:accent6>
          <a:srgbClr val="B4BAE5"/>
        </a:accent6>
        <a:hlink>
          <a:srgbClr val="669900"/>
        </a:hlink>
        <a:folHlink>
          <a:srgbClr val="8EC800"/>
        </a:folHlink>
      </a:clrScheme>
      <a:clrMap bg1="lt1" tx1="dk1" bg2="lt2" tx2="dk2" accent1="accent1" accent2="accent2" accent3="accent3" accent4="accent4" accent5="accent5" accent6="accent6" hlink="hlink" folHlink="folHlink"/>
    </a:extraClrScheme>
    <a:extraClrScheme>
      <a:clrScheme name="IBM2009 2">
        <a:dk1>
          <a:srgbClr val="000000"/>
        </a:dk1>
        <a:lt1>
          <a:srgbClr val="FFFFFF"/>
        </a:lt1>
        <a:dk2>
          <a:srgbClr val="061DC8"/>
        </a:dk2>
        <a:lt2>
          <a:srgbClr val="808080"/>
        </a:lt2>
        <a:accent1>
          <a:srgbClr val="7889FB"/>
        </a:accent1>
        <a:accent2>
          <a:srgbClr val="C7CDFD"/>
        </a:accent2>
        <a:accent3>
          <a:srgbClr val="FFFFFF"/>
        </a:accent3>
        <a:accent4>
          <a:srgbClr val="000000"/>
        </a:accent4>
        <a:accent5>
          <a:srgbClr val="BEC4FD"/>
        </a:accent5>
        <a:accent6>
          <a:srgbClr val="B4BAE5"/>
        </a:accent6>
        <a:hlink>
          <a:srgbClr val="669900"/>
        </a:hlink>
        <a:folHlink>
          <a:srgbClr val="8EC8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7471</TotalTime>
  <Words>2242</Words>
  <Application>Microsoft Office PowerPoint</Application>
  <PresentationFormat>A4 Paper (210x297 mm)</PresentationFormat>
  <Paragraphs>334</Paragraphs>
  <Slides>40</Slides>
  <Notes>15</Notes>
  <HiddenSlides>0</HiddenSlides>
  <MMClips>0</MMClips>
  <ScaleCrop>false</ScaleCrop>
  <HeadingPairs>
    <vt:vector size="6" baseType="variant">
      <vt:variant>
        <vt:lpstr>Fonts Used</vt:lpstr>
      </vt:variant>
      <vt:variant>
        <vt:i4>6</vt:i4>
      </vt:variant>
      <vt:variant>
        <vt:lpstr>Design Template</vt:lpstr>
      </vt:variant>
      <vt:variant>
        <vt:i4>4</vt:i4>
      </vt:variant>
      <vt:variant>
        <vt:lpstr>Slide Titles</vt:lpstr>
      </vt:variant>
      <vt:variant>
        <vt:i4>40</vt:i4>
      </vt:variant>
    </vt:vector>
  </HeadingPairs>
  <TitlesOfParts>
    <vt:vector size="50" baseType="lpstr">
      <vt:lpstr>Arial</vt:lpstr>
      <vt:lpstr>Wingdings</vt:lpstr>
      <vt:lpstr>SimSun</vt:lpstr>
      <vt:lpstr>Helvetica</vt:lpstr>
      <vt:lpstr>Credit Suisse Type Light</vt:lpstr>
      <vt:lpstr>Comic Sans MS</vt:lpstr>
      <vt:lpstr>IBM2009</vt:lpstr>
      <vt:lpstr>IBM2009</vt:lpstr>
      <vt:lpstr>IBM2009</vt:lpstr>
      <vt:lpstr>Default Design</vt:lpstr>
      <vt:lpstr>Slide 1</vt:lpstr>
      <vt:lpstr>Content</vt:lpstr>
      <vt:lpstr>Facts &amp; Figures</vt:lpstr>
      <vt:lpstr>Qualifications and Application Cycle</vt:lpstr>
      <vt:lpstr>Slide 5</vt:lpstr>
      <vt:lpstr>Some facts to start with..</vt:lpstr>
      <vt:lpstr>The Team - Forming, Storming, Norming, Performing</vt:lpstr>
      <vt:lpstr>CSC India 13 - Team</vt:lpstr>
      <vt:lpstr>What‘s next</vt:lpstr>
      <vt:lpstr>Slide 10</vt:lpstr>
      <vt:lpstr>So, what were we actually asked to do?</vt:lpstr>
      <vt:lpstr>4. Vatsalya, Sandra‘s assigned Organisation</vt:lpstr>
      <vt:lpstr>Vatsalya’s Call</vt:lpstr>
      <vt:lpstr>Outcome</vt:lpstr>
      <vt:lpstr>Recommended Focus Areas</vt:lpstr>
      <vt:lpstr>Key Figure about our Host Country</vt:lpstr>
      <vt:lpstr>Slide 17</vt:lpstr>
      <vt:lpstr>CSC India 13 - Project</vt:lpstr>
      <vt:lpstr>CSC India 13 - Project</vt:lpstr>
      <vt:lpstr>The highlight - One day volunteering at the Vatsalya Orphanage</vt:lpstr>
      <vt:lpstr>CSC India 13 – Day at the Vatsalya Orphanage</vt:lpstr>
      <vt:lpstr>CSC India 13 - Project</vt:lpstr>
      <vt:lpstr>People</vt:lpstr>
      <vt:lpstr>CSC India 13 - Country</vt:lpstr>
      <vt:lpstr>My learnings</vt:lpstr>
      <vt:lpstr>Slide 26</vt:lpstr>
      <vt:lpstr>Lukas Ruppen  My CSC Experience as part of Team Brazil 11</vt:lpstr>
      <vt:lpstr>My motivation to apply for the CSC program</vt:lpstr>
      <vt:lpstr>The CSC Brazil 11 Team</vt:lpstr>
      <vt:lpstr>Our CSC Brazil 11 Team was deployed in subteams to 7 non-profit organizations</vt:lpstr>
      <vt:lpstr>Our CSC Brazil 11 Team‘s Projects</vt:lpstr>
      <vt:lpstr>Slide 32</vt:lpstr>
      <vt:lpstr>My Team‘s Project</vt:lpstr>
      <vt:lpstr>My Team‘s Project</vt:lpstr>
      <vt:lpstr>The Location</vt:lpstr>
      <vt:lpstr>Curitiba – A smart city with sustainable urban planning</vt:lpstr>
      <vt:lpstr>My takeaways</vt:lpstr>
      <vt:lpstr>Links</vt:lpstr>
      <vt:lpstr>Get first hand information</vt:lpstr>
      <vt:lpstr>Slide 40</vt:lpstr>
    </vt:vector>
  </TitlesOfParts>
  <Company>IBM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IBM Presentations: Smart Planet Template</dc:title>
  <dc:creator>krisbiron</dc:creator>
  <cp:lastModifiedBy>FCTM0330</cp:lastModifiedBy>
  <cp:revision>580</cp:revision>
  <dcterms:created xsi:type="dcterms:W3CDTF">2009-05-28T20:28:13Z</dcterms:created>
  <dcterms:modified xsi:type="dcterms:W3CDTF">2012-03-14T14:43:08Z</dcterms:modified>
</cp:coreProperties>
</file>