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5" r:id="rId6"/>
    <p:sldId id="266" r:id="rId7"/>
    <p:sldId id="267" r:id="rId8"/>
    <p:sldId id="268" r:id="rId9"/>
    <p:sldId id="269" r:id="rId10"/>
  </p:sldIdLst>
  <p:sldSz cx="9144000" cy="6858000" type="screen4x3"/>
  <p:notesSz cx="6858000" cy="9144000"/>
  <p:photoAlbum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2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14760-3BDF-4A4C-ACE1-4E5CCCAE5D6C}" type="datetimeFigureOut">
              <a:rPr lang="de-DE" smtClean="0"/>
              <a:pPr/>
              <a:t>06.04.2010</a:t>
            </a:fld>
            <a:endParaRPr lang="de-CH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CH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DE99A-8FE0-4663-A5FF-B54CC5A096C5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2" name="Rechtec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htec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htec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htec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htec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56" name="Rechtec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htec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htec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htec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14760-3BDF-4A4C-ACE1-4E5CCCAE5D6C}" type="datetimeFigureOut">
              <a:rPr lang="de-DE" smtClean="0"/>
              <a:pPr/>
              <a:t>06.04.2010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DE99A-8FE0-4663-A5FF-B54CC5A096C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14760-3BDF-4A4C-ACE1-4E5CCCAE5D6C}" type="datetimeFigureOut">
              <a:rPr lang="de-DE" smtClean="0"/>
              <a:pPr/>
              <a:t>06.04.2010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DE99A-8FE0-4663-A5FF-B54CC5A096C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14760-3BDF-4A4C-ACE1-4E5CCCAE5D6C}" type="datetimeFigureOut">
              <a:rPr lang="de-DE" smtClean="0"/>
              <a:pPr/>
              <a:t>06.04.2010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DE99A-8FE0-4663-A5FF-B54CC5A096C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ihand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ihand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ihand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ihand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ihand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ihand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ihand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ihand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ihand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ihand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ihand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ihand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ihand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ihand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ihand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14760-3BDF-4A4C-ACE1-4E5CCCAE5D6C}" type="datetimeFigureOut">
              <a:rPr lang="de-DE" smtClean="0"/>
              <a:pPr/>
              <a:t>06.04.2010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DE99A-8FE0-4663-A5FF-B54CC5A096C5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Rechtec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htec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14760-3BDF-4A4C-ACE1-4E5CCCAE5D6C}" type="datetimeFigureOut">
              <a:rPr lang="de-DE" smtClean="0"/>
              <a:pPr/>
              <a:t>06.04.2010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DE99A-8FE0-4663-A5FF-B54CC5A096C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14760-3BDF-4A4C-ACE1-4E5CCCAE5D6C}" type="datetimeFigureOut">
              <a:rPr lang="de-DE" smtClean="0"/>
              <a:pPr/>
              <a:t>06.04.2010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DE99A-8FE0-4663-A5FF-B54CC5A096C5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Rechtec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htec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htec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htec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htec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htec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htec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htec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htec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14760-3BDF-4A4C-ACE1-4E5CCCAE5D6C}" type="datetimeFigureOut">
              <a:rPr lang="de-DE" smtClean="0"/>
              <a:pPr/>
              <a:t>06.04.2010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DE99A-8FE0-4663-A5FF-B54CC5A096C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14760-3BDF-4A4C-ACE1-4E5CCCAE5D6C}" type="datetimeFigureOut">
              <a:rPr lang="de-DE" smtClean="0"/>
              <a:pPr/>
              <a:t>06.04.2010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DE99A-8FE0-4663-A5FF-B54CC5A096C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814760-3BDF-4A4C-ACE1-4E5CCCAE5D6C}" type="datetimeFigureOut">
              <a:rPr lang="de-DE" smtClean="0"/>
              <a:pPr/>
              <a:t>06.04.2010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DE99A-8FE0-4663-A5FF-B54CC5A096C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Gerade Verbindung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pieren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Gerade Verbindung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grpSp>
        <p:nvGrpSpPr>
          <p:cNvPr id="14" name="Gruppieren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Gerade Verbindung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pieren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Gerade Verbindung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E814760-3BDF-4A4C-ACE1-4E5CCCAE5D6C}" type="datetimeFigureOut">
              <a:rPr lang="de-DE" smtClean="0"/>
              <a:pPr/>
              <a:t>06.04.2010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DEDE99A-8FE0-4663-A5FF-B54CC5A096C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htec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htec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htec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htec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E814760-3BDF-4A4C-ACE1-4E5CCCAE5D6C}" type="datetimeFigureOut">
              <a:rPr lang="de-DE" smtClean="0"/>
              <a:pPr/>
              <a:t>06.04.2010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de-CH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DEDE99A-8FE0-4663-A5FF-B54CC5A096C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s_div01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000250" y="0"/>
            <a:ext cx="51435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s_div02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286000" y="0"/>
            <a:ext cx="457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s_div03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441575" y="0"/>
            <a:ext cx="426085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s_div04_01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922588" y="0"/>
            <a:ext cx="329723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s_prof04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976438" y="0"/>
            <a:ext cx="518953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s_prof05_1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317750" y="0"/>
            <a:ext cx="450691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s_prof06_1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511425" y="0"/>
            <a:ext cx="411956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s_prof07_1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324100" y="0"/>
            <a:ext cx="44958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s_prof08_01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135063" y="0"/>
            <a:ext cx="687387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apetus">
  <a:themeElements>
    <a:clrScheme name="Iapetus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Iapetus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apetus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0</Words>
  <Application>Microsoft Office PowerPoint</Application>
  <PresentationFormat>Bildschirmpräsentation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Iapetus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Gerry Brönnimann</dc:creator>
  <cp:lastModifiedBy>Gerry Brönnimann</cp:lastModifiedBy>
  <cp:revision>2</cp:revision>
  <dcterms:created xsi:type="dcterms:W3CDTF">2010-04-02T11:23:23Z</dcterms:created>
  <dcterms:modified xsi:type="dcterms:W3CDTF">2010-04-06T21:35:41Z</dcterms:modified>
</cp:coreProperties>
</file>